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removePersonalInfoOnSave="1" saveSubsetFonts="1">
  <p:sldMasterIdLst>
    <p:sldMasterId id="2147483660" r:id="rId4"/>
  </p:sldMasterIdLst>
  <p:notesMasterIdLst>
    <p:notesMasterId r:id="rId14"/>
  </p:notesMasterIdLst>
  <p:handoutMasterIdLst>
    <p:handoutMasterId r:id="rId15"/>
  </p:handoutMasterIdLst>
  <p:sldIdLst>
    <p:sldId id="264" r:id="rId5"/>
    <p:sldId id="276" r:id="rId6"/>
    <p:sldId id="259" r:id="rId7"/>
    <p:sldId id="277" r:id="rId8"/>
    <p:sldId id="279" r:id="rId9"/>
    <p:sldId id="280" r:id="rId10"/>
    <p:sldId id="282" r:id="rId11"/>
    <p:sldId id="281" r:id="rId12"/>
    <p:sldId id="266" r:id="rId13"/>
  </p:sldIdLst>
  <p:sldSz cx="12188825" cy="6858000"/>
  <p:notesSz cx="6858000" cy="9144000"/>
  <p:defaultTextStyle>
    <a:defPPr algn="r" rtl="1">
      <a:defRPr lang="he-il"/>
    </a:defPPr>
    <a:lvl1pPr marL="0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r" defTabSz="1218987" rtl="1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מחבר" initials="א" lastIdx="1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05" autoAdjust="0"/>
    <p:restoredTop sz="83740" autoAdjust="0"/>
  </p:normalViewPr>
  <p:slideViewPr>
    <p:cSldViewPr showGuides="1">
      <p:cViewPr varScale="1">
        <p:scale>
          <a:sx n="55" d="100"/>
          <a:sy n="55" d="100"/>
        </p:scale>
        <p:origin x="396" y="2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6" d="100"/>
          <a:sy n="96" d="100"/>
        </p:scale>
        <p:origin x="3558" y="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19-11-26T09:23:14.967" idx="1">
    <p:pos x="6110" y="1582"/>
    <p:text>הייתי משנה לבצע קצת יותר כהה, כי אני חוששת שלא יראו את זה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3:45.496" idx="2">
    <p:pos x="1130" y="984"/>
    <p:text>אולי להוסיף לפני השלשה למטה מטרות?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19-11-25T20:25:48.119" idx="3">
    <p:pos x="7670" y="10"/>
    <p:text/>
    <p:extLst>
      <p:ext uri="{C676402C-5697-4E1C-873F-D02D1690AC5C}">
        <p15:threadingInfo xmlns:p15="http://schemas.microsoft.com/office/powerpoint/2012/main" timeZoneBias="-120"/>
      </p:ext>
    </p:extLst>
  </p:cm>
  <p:cm authorId="5" dt="2019-11-26T09:25:06.345" idx="4">
    <p:pos x="7668" y="10"/>
    <p:text>אולי לפני המספרים הייתי כותבת כמה זמן בשנה מתבזבז על חיפוש חומרים (אני מעריכה שתכננתם להגיד את זה במילים) ואז לעלות על זה ולהראות את הכמות שעות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6:16.109" idx="5">
    <p:pos x="7532" y="146"/>
    <p:text>לפני האדומים הייתי שוב זורקת מה הבעיות שזה יוצר?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5" dt="2019-11-26T09:26:51.793" idx="6">
    <p:pos x="7668" y="10"/>
    <p:text>חוץ מהשמאלי העליון, כולם מחוץ לגודל של השקף, אז לא רואים טוב את זה שכתוב (תריצו שניה כאילו זאת מצגת ותראו את זה)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7:35.043" idx="7">
    <p:pos x="7532" y="146"/>
    <p:text>גם פה הייתי מוסיפה כותרת של פתרון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8:20.741" idx="8">
    <p:pos x="7396" y="282"/>
    <p:text>הייתי כותבת ליד הרשת הסמנטית שזה האלמנט החכם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8:46.588" idx="9">
    <p:pos x="7260" y="418"/>
    <p:text>יש לכם אולי מתוך החומרים שלהם דוגמא לאיך הם רצו שזה יראה (כאילו mockup)?</p:text>
    <p:extLst>
      <p:ext uri="{C676402C-5697-4E1C-873F-D02D1690AC5C}">
        <p15:threadingInfo xmlns:p15="http://schemas.microsoft.com/office/powerpoint/2012/main" timeZoneBias="-120"/>
      </p:ext>
    </p:extLst>
  </p:cm>
  <p:cm authorId="5" dt="2019-11-26T09:29:49.514" idx="10">
    <p:pos x="7260" y="554"/>
    <p:text>אם כן, הייתי שמה את זה בהתחלה (יחד עם הכותרת של הפתרון) ואז עולה על זה עם השקף שלכם</p:text>
    <p:extLst>
      <p:ext uri="{C676402C-5697-4E1C-873F-D02D1690AC5C}">
        <p15:threadingInfo xmlns:p15="http://schemas.microsoft.com/office/powerpoint/2012/main" timeZoneBias="-120">
          <p15:parentCm authorId="5" idx="9"/>
        </p15:threadingInfo>
      </p:ext>
    </p:extLst>
  </p:cm>
  <p:cm authorId="5" dt="2019-11-26T10:06:05.746" idx="11">
    <p:pos x="7124" y="554"/>
    <p:text>לא כל החיצים עובדים פה באותה צורה</p:text>
    <p:extLst>
      <p:ext uri="{C676402C-5697-4E1C-873F-D02D1690AC5C}">
        <p15:threadingInfo xmlns:p15="http://schemas.microsoft.com/office/powerpoint/2012/main" timeZoneBias="-12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F1EFB19-0278-464B-B926-483665561EBC}" type="doc">
      <dgm:prSet loTypeId="urn:microsoft.com/office/officeart/2005/8/layout/StepDownProcess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pPr rtl="1"/>
          <a:endParaRPr lang="he-IL"/>
        </a:p>
      </dgm:t>
    </dgm:pt>
    <dgm:pt modelId="{6B76FB87-AE57-4B8C-816A-71F695E4D134}">
      <dgm:prSet phldrT="[טקסט]" custT="1"/>
      <dgm:spPr/>
      <dgm:t>
        <a:bodyPr/>
        <a:lstStyle/>
        <a:p>
          <a:pPr rtl="1"/>
          <a:r>
            <a:rPr lang="he-IL" sz="2400" dirty="0"/>
            <a:t>מפת ניווט ומסכים</a:t>
          </a:r>
        </a:p>
      </dgm:t>
    </dgm:pt>
    <dgm:pt modelId="{8C700FF2-A7D7-4F46-B5D7-94C203838E6C}" type="parTrans" cxnId="{550CBB3D-118C-4440-91DC-EA12D43E9BE1}">
      <dgm:prSet/>
      <dgm:spPr/>
      <dgm:t>
        <a:bodyPr/>
        <a:lstStyle/>
        <a:p>
          <a:pPr rtl="1"/>
          <a:endParaRPr lang="he-IL"/>
        </a:p>
      </dgm:t>
    </dgm:pt>
    <dgm:pt modelId="{1FFA8635-3424-4765-B01C-65ACE2E8A1DF}" type="sibTrans" cxnId="{550CBB3D-118C-4440-91DC-EA12D43E9BE1}">
      <dgm:prSet/>
      <dgm:spPr/>
      <dgm:t>
        <a:bodyPr/>
        <a:lstStyle/>
        <a:p>
          <a:pPr rtl="1"/>
          <a:endParaRPr lang="he-IL"/>
        </a:p>
      </dgm:t>
    </dgm:pt>
    <dgm:pt modelId="{72EA5705-1A6A-40FF-AD91-04D19EAA9676}">
      <dgm:prSet phldrT="[טקסט]"/>
      <dgm:spPr/>
      <dgm:t>
        <a:bodyPr/>
        <a:lstStyle/>
        <a:p>
          <a:pPr rtl="1"/>
          <a:r>
            <a:rPr lang="he-IL" dirty="0"/>
            <a:t>שבוע 8</a:t>
          </a:r>
        </a:p>
      </dgm:t>
    </dgm:pt>
    <dgm:pt modelId="{AB26EACF-8002-4876-9801-AE37201086EB}" type="parTrans" cxnId="{ABD5BACF-FC47-4EC7-85A2-5478A3131C30}">
      <dgm:prSet/>
      <dgm:spPr/>
      <dgm:t>
        <a:bodyPr/>
        <a:lstStyle/>
        <a:p>
          <a:pPr rtl="1"/>
          <a:endParaRPr lang="he-IL"/>
        </a:p>
      </dgm:t>
    </dgm:pt>
    <dgm:pt modelId="{B0FAB1FE-E98A-427C-BA70-C55BED57E385}" type="sibTrans" cxnId="{ABD5BACF-FC47-4EC7-85A2-5478A3131C30}">
      <dgm:prSet/>
      <dgm:spPr/>
      <dgm:t>
        <a:bodyPr/>
        <a:lstStyle/>
        <a:p>
          <a:pPr rtl="1"/>
          <a:endParaRPr lang="he-IL"/>
        </a:p>
      </dgm:t>
    </dgm:pt>
    <dgm:pt modelId="{0B49F932-0FB0-4C9D-9AAC-DC6941EC5E3F}">
      <dgm:prSet phldrT="[טקסט]"/>
      <dgm:spPr/>
      <dgm:t>
        <a:bodyPr/>
        <a:lstStyle/>
        <a:p>
          <a:pPr rtl="1"/>
          <a:r>
            <a:rPr lang="en-US" dirty="0" err="1"/>
            <a:t>Erd,Vml</a:t>
          </a:r>
          <a:endParaRPr lang="he-IL" dirty="0"/>
        </a:p>
      </dgm:t>
    </dgm:pt>
    <dgm:pt modelId="{B29E0A26-E4C2-4085-A865-D15291062E24}" type="parTrans" cxnId="{843E7C78-3CC6-49BD-B50D-C6E5AEC8197A}">
      <dgm:prSet/>
      <dgm:spPr/>
      <dgm:t>
        <a:bodyPr/>
        <a:lstStyle/>
        <a:p>
          <a:pPr rtl="1"/>
          <a:endParaRPr lang="he-IL"/>
        </a:p>
      </dgm:t>
    </dgm:pt>
    <dgm:pt modelId="{BD155181-9F59-4408-AAD0-24D2DBB704AF}" type="sibTrans" cxnId="{843E7C78-3CC6-49BD-B50D-C6E5AEC8197A}">
      <dgm:prSet/>
      <dgm:spPr/>
      <dgm:t>
        <a:bodyPr/>
        <a:lstStyle/>
        <a:p>
          <a:pPr rtl="1"/>
          <a:endParaRPr lang="he-IL"/>
        </a:p>
      </dgm:t>
    </dgm:pt>
    <dgm:pt modelId="{74D9FCC7-A92D-404B-B255-F3BE5919ED71}">
      <dgm:prSet phldrT="[טקסט]"/>
      <dgm:spPr/>
      <dgm:t>
        <a:bodyPr/>
        <a:lstStyle/>
        <a:p>
          <a:pPr rtl="1"/>
          <a:r>
            <a:rPr lang="he-IL" dirty="0"/>
            <a:t>שבוע 9-11</a:t>
          </a:r>
        </a:p>
      </dgm:t>
    </dgm:pt>
    <dgm:pt modelId="{E2A8C223-BD92-48F2-A2E0-33F05F90A272}" type="parTrans" cxnId="{CBCA9264-FFEC-47CA-B68A-AB559EC8911A}">
      <dgm:prSet/>
      <dgm:spPr/>
      <dgm:t>
        <a:bodyPr/>
        <a:lstStyle/>
        <a:p>
          <a:pPr rtl="1"/>
          <a:endParaRPr lang="he-IL"/>
        </a:p>
      </dgm:t>
    </dgm:pt>
    <dgm:pt modelId="{07F9066A-6E57-468B-A8CF-A9D05FC3E790}" type="sibTrans" cxnId="{CBCA9264-FFEC-47CA-B68A-AB559EC8911A}">
      <dgm:prSet/>
      <dgm:spPr/>
      <dgm:t>
        <a:bodyPr/>
        <a:lstStyle/>
        <a:p>
          <a:pPr rtl="1"/>
          <a:endParaRPr lang="he-IL"/>
        </a:p>
      </dgm:t>
    </dgm:pt>
    <dgm:pt modelId="{293FC190-2BB6-47D4-97A9-F496EB95EBE5}">
      <dgm:prSet phldrT="[טקסט]"/>
      <dgm:spPr/>
      <dgm:t>
        <a:bodyPr/>
        <a:lstStyle/>
        <a:p>
          <a:pPr rtl="1"/>
          <a:r>
            <a:rPr lang="he-IL" dirty="0"/>
            <a:t>ניתוח חלופות</a:t>
          </a:r>
        </a:p>
      </dgm:t>
    </dgm:pt>
    <dgm:pt modelId="{6DFB69DD-538B-4113-A1E9-5E9C0FA472D1}" type="parTrans" cxnId="{E76A9ABA-5B23-4ACF-9AF6-CE5D4C877DE4}">
      <dgm:prSet/>
      <dgm:spPr/>
      <dgm:t>
        <a:bodyPr/>
        <a:lstStyle/>
        <a:p>
          <a:pPr rtl="1"/>
          <a:endParaRPr lang="he-IL"/>
        </a:p>
      </dgm:t>
    </dgm:pt>
    <dgm:pt modelId="{3D7D1420-0D2B-4548-80E9-8A5420A8BB85}" type="sibTrans" cxnId="{E76A9ABA-5B23-4ACF-9AF6-CE5D4C877DE4}">
      <dgm:prSet/>
      <dgm:spPr/>
      <dgm:t>
        <a:bodyPr/>
        <a:lstStyle/>
        <a:p>
          <a:pPr rtl="1"/>
          <a:endParaRPr lang="he-IL"/>
        </a:p>
      </dgm:t>
    </dgm:pt>
    <dgm:pt modelId="{5E4A14C5-3F46-49CB-A6E2-6F370868F562}">
      <dgm:prSet phldrT="[טקסט]"/>
      <dgm:spPr/>
      <dgm:t>
        <a:bodyPr/>
        <a:lstStyle/>
        <a:p>
          <a:pPr rtl="1"/>
          <a:r>
            <a:rPr lang="he-IL" dirty="0"/>
            <a:t>שבוע 12</a:t>
          </a:r>
        </a:p>
      </dgm:t>
    </dgm:pt>
    <dgm:pt modelId="{E4AF25B8-956B-444E-8CC7-37F77B17C705}" type="parTrans" cxnId="{56EB09E0-6AF1-49EC-884C-F972172E26E1}">
      <dgm:prSet/>
      <dgm:spPr/>
      <dgm:t>
        <a:bodyPr/>
        <a:lstStyle/>
        <a:p>
          <a:pPr rtl="1"/>
          <a:endParaRPr lang="he-IL"/>
        </a:p>
      </dgm:t>
    </dgm:pt>
    <dgm:pt modelId="{52440DB9-9B7B-42AD-ABF0-1656ED8AC99D}" type="sibTrans" cxnId="{56EB09E0-6AF1-49EC-884C-F972172E26E1}">
      <dgm:prSet/>
      <dgm:spPr/>
      <dgm:t>
        <a:bodyPr/>
        <a:lstStyle/>
        <a:p>
          <a:pPr rtl="1"/>
          <a:endParaRPr lang="he-IL"/>
        </a:p>
      </dgm:t>
    </dgm:pt>
    <dgm:pt modelId="{753A7D15-0945-4CCF-B444-68CA8BAF290B}">
      <dgm:prSet/>
      <dgm:spPr/>
      <dgm:t>
        <a:bodyPr/>
        <a:lstStyle/>
        <a:p>
          <a:pPr rtl="1"/>
          <a:r>
            <a:rPr lang="he-IL" dirty="0"/>
            <a:t>מסמך אפיון</a:t>
          </a:r>
        </a:p>
      </dgm:t>
    </dgm:pt>
    <dgm:pt modelId="{97056819-B330-48B5-B4FE-A8EC740DD67B}" type="parTrans" cxnId="{CCCFD3BB-1944-48B8-A060-E2D8D92F23CE}">
      <dgm:prSet/>
      <dgm:spPr/>
      <dgm:t>
        <a:bodyPr/>
        <a:lstStyle/>
        <a:p>
          <a:pPr rtl="1"/>
          <a:endParaRPr lang="he-IL"/>
        </a:p>
      </dgm:t>
    </dgm:pt>
    <dgm:pt modelId="{4DB6D4DC-9113-4768-817B-C7B9F1513D01}" type="sibTrans" cxnId="{CCCFD3BB-1944-48B8-A060-E2D8D92F23CE}">
      <dgm:prSet/>
      <dgm:spPr/>
      <dgm:t>
        <a:bodyPr/>
        <a:lstStyle/>
        <a:p>
          <a:pPr rtl="1"/>
          <a:endParaRPr lang="he-IL"/>
        </a:p>
      </dgm:t>
    </dgm:pt>
    <dgm:pt modelId="{428E8CA5-2DAF-430C-8718-077CF1990F36}">
      <dgm:prSet/>
      <dgm:spPr/>
      <dgm:t>
        <a:bodyPr/>
        <a:lstStyle/>
        <a:p>
          <a:pPr rtl="1"/>
          <a:r>
            <a:rPr lang="he-IL" dirty="0"/>
            <a:t>שלב הפיתוח</a:t>
          </a:r>
        </a:p>
      </dgm:t>
    </dgm:pt>
    <dgm:pt modelId="{CF130F18-1FE0-474C-966C-FEBC2988FD15}" type="parTrans" cxnId="{5E70C754-D3F6-4B1D-878C-9A1C3F52139B}">
      <dgm:prSet/>
      <dgm:spPr/>
      <dgm:t>
        <a:bodyPr/>
        <a:lstStyle/>
        <a:p>
          <a:pPr rtl="1"/>
          <a:endParaRPr lang="he-IL"/>
        </a:p>
      </dgm:t>
    </dgm:pt>
    <dgm:pt modelId="{A375122E-816A-47D0-A831-8C87750FD865}" type="sibTrans" cxnId="{5E70C754-D3F6-4B1D-878C-9A1C3F52139B}">
      <dgm:prSet/>
      <dgm:spPr/>
      <dgm:t>
        <a:bodyPr/>
        <a:lstStyle/>
        <a:p>
          <a:pPr rtl="1"/>
          <a:endParaRPr lang="he-IL"/>
        </a:p>
      </dgm:t>
    </dgm:pt>
    <dgm:pt modelId="{4054F62D-D1C4-48A7-A298-CBAA3E612DA2}">
      <dgm:prSet/>
      <dgm:spPr/>
      <dgm:t>
        <a:bodyPr/>
        <a:lstStyle/>
        <a:p>
          <a:pPr rtl="1"/>
          <a:r>
            <a:rPr lang="he-IL" dirty="0"/>
            <a:t>שבוע 13-14</a:t>
          </a:r>
        </a:p>
      </dgm:t>
    </dgm:pt>
    <dgm:pt modelId="{76A69EAE-E51A-42F3-A80A-0206D1BD052B}" type="parTrans" cxnId="{B0042F71-152C-475A-BA01-3B8101832F88}">
      <dgm:prSet/>
      <dgm:spPr/>
      <dgm:t>
        <a:bodyPr/>
        <a:lstStyle/>
        <a:p>
          <a:pPr rtl="1"/>
          <a:endParaRPr lang="he-IL"/>
        </a:p>
      </dgm:t>
    </dgm:pt>
    <dgm:pt modelId="{3100DAB6-BBC7-4E3D-9145-540E97D1BC44}" type="sibTrans" cxnId="{B0042F71-152C-475A-BA01-3B8101832F88}">
      <dgm:prSet/>
      <dgm:spPr/>
      <dgm:t>
        <a:bodyPr/>
        <a:lstStyle/>
        <a:p>
          <a:pPr rtl="1"/>
          <a:endParaRPr lang="he-IL"/>
        </a:p>
      </dgm:t>
    </dgm:pt>
    <dgm:pt modelId="{C4971971-5438-4D54-8FDE-4A071D3AA153}">
      <dgm:prSet/>
      <dgm:spPr/>
      <dgm:t>
        <a:bodyPr/>
        <a:lstStyle/>
        <a:p>
          <a:pPr rtl="1"/>
          <a:r>
            <a:rPr lang="he-IL" dirty="0"/>
            <a:t>סמסטר ב</a:t>
          </a:r>
        </a:p>
      </dgm:t>
    </dgm:pt>
    <dgm:pt modelId="{EE00A2AC-2E2F-4F11-80C4-223ED91C3398}" type="parTrans" cxnId="{336A58D1-AAA3-4FB2-B16B-1D512DF52204}">
      <dgm:prSet/>
      <dgm:spPr/>
      <dgm:t>
        <a:bodyPr/>
        <a:lstStyle/>
        <a:p>
          <a:pPr rtl="1"/>
          <a:endParaRPr lang="he-IL"/>
        </a:p>
      </dgm:t>
    </dgm:pt>
    <dgm:pt modelId="{D42C5308-F19A-467B-AEFE-942D9FDCC543}" type="sibTrans" cxnId="{336A58D1-AAA3-4FB2-B16B-1D512DF52204}">
      <dgm:prSet/>
      <dgm:spPr/>
      <dgm:t>
        <a:bodyPr/>
        <a:lstStyle/>
        <a:p>
          <a:pPr rtl="1"/>
          <a:endParaRPr lang="he-IL"/>
        </a:p>
      </dgm:t>
    </dgm:pt>
    <dgm:pt modelId="{52F267C4-C0F5-4CEB-95DE-BA4854AEE7AC}">
      <dgm:prSet/>
      <dgm:spPr/>
      <dgm:t>
        <a:bodyPr/>
        <a:lstStyle/>
        <a:p>
          <a:pPr rtl="1"/>
          <a:endParaRPr lang="he-IL" dirty="0"/>
        </a:p>
      </dgm:t>
    </dgm:pt>
    <dgm:pt modelId="{ACF55257-842C-42B5-BECC-5EA028B83A3D}" type="parTrans" cxnId="{94645F41-709C-4A63-8A34-97E86B935F25}">
      <dgm:prSet/>
      <dgm:spPr/>
      <dgm:t>
        <a:bodyPr/>
        <a:lstStyle/>
        <a:p>
          <a:pPr rtl="1"/>
          <a:endParaRPr lang="he-IL"/>
        </a:p>
      </dgm:t>
    </dgm:pt>
    <dgm:pt modelId="{287E2DF7-701E-4956-B292-48C312E95056}" type="sibTrans" cxnId="{94645F41-709C-4A63-8A34-97E86B935F25}">
      <dgm:prSet/>
      <dgm:spPr/>
      <dgm:t>
        <a:bodyPr/>
        <a:lstStyle/>
        <a:p>
          <a:pPr rtl="1"/>
          <a:endParaRPr lang="he-IL"/>
        </a:p>
      </dgm:t>
    </dgm:pt>
    <dgm:pt modelId="{A3A75DA5-70FE-4E0A-AB6A-2CDB602E625B}" type="pres">
      <dgm:prSet presAssocID="{6F1EFB19-0278-464B-B926-483665561EBC}" presName="rootnode" presStyleCnt="0">
        <dgm:presLayoutVars>
          <dgm:chMax/>
          <dgm:chPref/>
          <dgm:dir val="rev"/>
          <dgm:animLvl val="lvl"/>
        </dgm:presLayoutVars>
      </dgm:prSet>
      <dgm:spPr/>
    </dgm:pt>
    <dgm:pt modelId="{EC4B9774-200E-4D1D-BFE4-68AD18B41B32}" type="pres">
      <dgm:prSet presAssocID="{6B76FB87-AE57-4B8C-816A-71F695E4D134}" presName="composite" presStyleCnt="0"/>
      <dgm:spPr/>
    </dgm:pt>
    <dgm:pt modelId="{1E4C839D-F0FD-40D0-B123-0DDE626493E2}" type="pres">
      <dgm:prSet presAssocID="{6B76FB87-AE57-4B8C-816A-71F695E4D134}" presName="bentUpArrow1" presStyleLbl="alignImgPlace1" presStyleIdx="0" presStyleCnt="4"/>
      <dgm:spPr/>
    </dgm:pt>
    <dgm:pt modelId="{7A87CE24-8100-43DD-AD3F-A5E9A0D65FDA}" type="pres">
      <dgm:prSet presAssocID="{6B76FB87-AE57-4B8C-816A-71F695E4D134}" presName="ParentText" presStyleLbl="node1" presStyleIdx="0" presStyleCnt="5">
        <dgm:presLayoutVars>
          <dgm:chMax val="1"/>
          <dgm:chPref val="1"/>
          <dgm:bulletEnabled val="1"/>
        </dgm:presLayoutVars>
      </dgm:prSet>
      <dgm:spPr/>
    </dgm:pt>
    <dgm:pt modelId="{B8E2C4FE-03B8-46B7-89A0-5BBDABDA079F}" type="pres">
      <dgm:prSet presAssocID="{6B76FB87-AE57-4B8C-816A-71F695E4D134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DF11D060-952F-44E8-B6B1-B66388DD6D9D}" type="pres">
      <dgm:prSet presAssocID="{1FFA8635-3424-4765-B01C-65ACE2E8A1DF}" presName="sibTrans" presStyleCnt="0"/>
      <dgm:spPr/>
    </dgm:pt>
    <dgm:pt modelId="{2CC55333-3E09-43B6-81EB-0146F5E5068F}" type="pres">
      <dgm:prSet presAssocID="{0B49F932-0FB0-4C9D-9AAC-DC6941EC5E3F}" presName="composite" presStyleCnt="0"/>
      <dgm:spPr/>
    </dgm:pt>
    <dgm:pt modelId="{A9FE6985-FC9F-4B2C-9884-AE1279588B77}" type="pres">
      <dgm:prSet presAssocID="{0B49F932-0FB0-4C9D-9AAC-DC6941EC5E3F}" presName="bentUpArrow1" presStyleLbl="alignImgPlace1" presStyleIdx="1" presStyleCnt="4"/>
      <dgm:spPr/>
    </dgm:pt>
    <dgm:pt modelId="{15D02E09-CCC6-4454-B8FC-4557F8D9C11C}" type="pres">
      <dgm:prSet presAssocID="{0B49F932-0FB0-4C9D-9AAC-DC6941EC5E3F}" presName="ParentText" presStyleLbl="node1" presStyleIdx="1" presStyleCnt="5">
        <dgm:presLayoutVars>
          <dgm:chMax val="1"/>
          <dgm:chPref val="1"/>
          <dgm:bulletEnabled val="1"/>
        </dgm:presLayoutVars>
      </dgm:prSet>
      <dgm:spPr/>
    </dgm:pt>
    <dgm:pt modelId="{8BF10FB4-5D57-4DEA-B49D-7B2C96DC9523}" type="pres">
      <dgm:prSet presAssocID="{0B49F932-0FB0-4C9D-9AAC-DC6941EC5E3F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18FF374C-CACE-4A8E-A477-405B7BD9F3FD}" type="pres">
      <dgm:prSet presAssocID="{BD155181-9F59-4408-AAD0-24D2DBB704AF}" presName="sibTrans" presStyleCnt="0"/>
      <dgm:spPr/>
    </dgm:pt>
    <dgm:pt modelId="{EFE95658-CB68-4E96-8EE0-10C11E6DDBE1}" type="pres">
      <dgm:prSet presAssocID="{293FC190-2BB6-47D4-97A9-F496EB95EBE5}" presName="composite" presStyleCnt="0"/>
      <dgm:spPr/>
    </dgm:pt>
    <dgm:pt modelId="{FB592A8C-9864-4DE6-AD6E-D613C14BB295}" type="pres">
      <dgm:prSet presAssocID="{293FC190-2BB6-47D4-97A9-F496EB95EBE5}" presName="bentUpArrow1" presStyleLbl="alignImgPlace1" presStyleIdx="2" presStyleCnt="4"/>
      <dgm:spPr/>
    </dgm:pt>
    <dgm:pt modelId="{A2B1C72C-8D0B-475F-BB3D-7F37851E3574}" type="pres">
      <dgm:prSet presAssocID="{293FC190-2BB6-47D4-97A9-F496EB95EBE5}" presName="ParentText" presStyleLbl="node1" presStyleIdx="2" presStyleCnt="5">
        <dgm:presLayoutVars>
          <dgm:chMax val="1"/>
          <dgm:chPref val="1"/>
          <dgm:bulletEnabled val="1"/>
        </dgm:presLayoutVars>
      </dgm:prSet>
      <dgm:spPr/>
    </dgm:pt>
    <dgm:pt modelId="{CF920B4A-0272-48D9-B23E-81019EF55AF6}" type="pres">
      <dgm:prSet presAssocID="{293FC190-2BB6-47D4-97A9-F496EB95EBE5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9471F760-4408-479C-955A-7655F3E9B878}" type="pres">
      <dgm:prSet presAssocID="{3D7D1420-0D2B-4548-80E9-8A5420A8BB85}" presName="sibTrans" presStyleCnt="0"/>
      <dgm:spPr/>
    </dgm:pt>
    <dgm:pt modelId="{121B1EF4-D369-407F-85E5-2DA976D35F97}" type="pres">
      <dgm:prSet presAssocID="{753A7D15-0945-4CCF-B444-68CA8BAF290B}" presName="composite" presStyleCnt="0"/>
      <dgm:spPr/>
    </dgm:pt>
    <dgm:pt modelId="{9197AD5D-29F4-45F0-836A-05392E8577D6}" type="pres">
      <dgm:prSet presAssocID="{753A7D15-0945-4CCF-B444-68CA8BAF290B}" presName="bentUpArrow1" presStyleLbl="alignImgPlace1" presStyleIdx="3" presStyleCnt="4"/>
      <dgm:spPr/>
    </dgm:pt>
    <dgm:pt modelId="{D4BFCE44-DFAF-414F-AD46-DD7D8EDF52F1}" type="pres">
      <dgm:prSet presAssocID="{753A7D15-0945-4CCF-B444-68CA8BAF290B}" presName="ParentText" presStyleLbl="node1" presStyleIdx="3" presStyleCnt="5">
        <dgm:presLayoutVars>
          <dgm:chMax val="1"/>
          <dgm:chPref val="1"/>
          <dgm:bulletEnabled val="1"/>
        </dgm:presLayoutVars>
      </dgm:prSet>
      <dgm:spPr/>
    </dgm:pt>
    <dgm:pt modelId="{0F67E6C0-7C76-4A70-A7D5-1CC9D4FB7327}" type="pres">
      <dgm:prSet presAssocID="{753A7D15-0945-4CCF-B444-68CA8BAF290B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55943523-2C36-4CE7-BC12-8F2FDD8FC65E}" type="pres">
      <dgm:prSet presAssocID="{4DB6D4DC-9113-4768-817B-C7B9F1513D01}" presName="sibTrans" presStyleCnt="0"/>
      <dgm:spPr/>
    </dgm:pt>
    <dgm:pt modelId="{130DAEB9-FD6A-4360-9D26-F388E88D5633}" type="pres">
      <dgm:prSet presAssocID="{428E8CA5-2DAF-430C-8718-077CF1990F36}" presName="composite" presStyleCnt="0"/>
      <dgm:spPr/>
    </dgm:pt>
    <dgm:pt modelId="{51F45374-CC65-458C-A0CE-212414B67DE7}" type="pres">
      <dgm:prSet presAssocID="{428E8CA5-2DAF-430C-8718-077CF1990F36}" presName="ParentText" presStyleLbl="node1" presStyleIdx="4" presStyleCnt="5">
        <dgm:presLayoutVars>
          <dgm:chMax val="1"/>
          <dgm:chPref val="1"/>
          <dgm:bulletEnabled val="1"/>
        </dgm:presLayoutVars>
      </dgm:prSet>
      <dgm:spPr/>
    </dgm:pt>
    <dgm:pt modelId="{F7154A8C-E018-4CA0-9740-E586EF11CD9C}" type="pres">
      <dgm:prSet presAssocID="{428E8CA5-2DAF-430C-8718-077CF1990F36}" presName="Final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189FAC02-D235-4A58-92FA-1928966CDD26}" type="presOf" srcId="{0B49F932-0FB0-4C9D-9AAC-DC6941EC5E3F}" destId="{15D02E09-CCC6-4454-B8FC-4557F8D9C11C}" srcOrd="0" destOrd="0" presId="urn:microsoft.com/office/officeart/2005/8/layout/StepDownProcess"/>
    <dgm:cxn modelId="{BDE12E0E-25CF-428B-9E97-ED1B0FA8B322}" type="presOf" srcId="{4054F62D-D1C4-48A7-A298-CBAA3E612DA2}" destId="{0F67E6C0-7C76-4A70-A7D5-1CC9D4FB7327}" srcOrd="0" destOrd="0" presId="urn:microsoft.com/office/officeart/2005/8/layout/StepDownProcess"/>
    <dgm:cxn modelId="{2D2BCB1A-BEAB-491E-AFBA-882D916FB3FD}" type="presOf" srcId="{753A7D15-0945-4CCF-B444-68CA8BAF290B}" destId="{D4BFCE44-DFAF-414F-AD46-DD7D8EDF52F1}" srcOrd="0" destOrd="0" presId="urn:microsoft.com/office/officeart/2005/8/layout/StepDownProcess"/>
    <dgm:cxn modelId="{550CBB3D-118C-4440-91DC-EA12D43E9BE1}" srcId="{6F1EFB19-0278-464B-B926-483665561EBC}" destId="{6B76FB87-AE57-4B8C-816A-71F695E4D134}" srcOrd="0" destOrd="0" parTransId="{8C700FF2-A7D7-4F46-B5D7-94C203838E6C}" sibTransId="{1FFA8635-3424-4765-B01C-65ACE2E8A1DF}"/>
    <dgm:cxn modelId="{94645F41-709C-4A63-8A34-97E86B935F25}" srcId="{428E8CA5-2DAF-430C-8718-077CF1990F36}" destId="{52F267C4-C0F5-4CEB-95DE-BA4854AEE7AC}" srcOrd="1" destOrd="0" parTransId="{ACF55257-842C-42B5-BECC-5EA028B83A3D}" sibTransId="{287E2DF7-701E-4956-B292-48C312E95056}"/>
    <dgm:cxn modelId="{4BCAAF41-34C6-4BE2-91A6-B43B0E7AA99B}" type="presOf" srcId="{428E8CA5-2DAF-430C-8718-077CF1990F36}" destId="{51F45374-CC65-458C-A0CE-212414B67DE7}" srcOrd="0" destOrd="0" presId="urn:microsoft.com/office/officeart/2005/8/layout/StepDownProcess"/>
    <dgm:cxn modelId="{CBCA9264-FFEC-47CA-B68A-AB559EC8911A}" srcId="{0B49F932-0FB0-4C9D-9AAC-DC6941EC5E3F}" destId="{74D9FCC7-A92D-404B-B255-F3BE5919ED71}" srcOrd="0" destOrd="0" parTransId="{E2A8C223-BD92-48F2-A2E0-33F05F90A272}" sibTransId="{07F9066A-6E57-468B-A8CF-A9D05FC3E790}"/>
    <dgm:cxn modelId="{B278386F-EDA9-45BC-80C2-AC8785172637}" type="presOf" srcId="{5E4A14C5-3F46-49CB-A6E2-6F370868F562}" destId="{CF920B4A-0272-48D9-B23E-81019EF55AF6}" srcOrd="0" destOrd="0" presId="urn:microsoft.com/office/officeart/2005/8/layout/StepDownProcess"/>
    <dgm:cxn modelId="{B0042F71-152C-475A-BA01-3B8101832F88}" srcId="{753A7D15-0945-4CCF-B444-68CA8BAF290B}" destId="{4054F62D-D1C4-48A7-A298-CBAA3E612DA2}" srcOrd="0" destOrd="0" parTransId="{76A69EAE-E51A-42F3-A80A-0206D1BD052B}" sibTransId="{3100DAB6-BBC7-4E3D-9145-540E97D1BC44}"/>
    <dgm:cxn modelId="{5E70C754-D3F6-4B1D-878C-9A1C3F52139B}" srcId="{6F1EFB19-0278-464B-B926-483665561EBC}" destId="{428E8CA5-2DAF-430C-8718-077CF1990F36}" srcOrd="4" destOrd="0" parTransId="{CF130F18-1FE0-474C-966C-FEBC2988FD15}" sibTransId="{A375122E-816A-47D0-A831-8C87750FD865}"/>
    <dgm:cxn modelId="{843E7C78-3CC6-49BD-B50D-C6E5AEC8197A}" srcId="{6F1EFB19-0278-464B-B926-483665561EBC}" destId="{0B49F932-0FB0-4C9D-9AAC-DC6941EC5E3F}" srcOrd="1" destOrd="0" parTransId="{B29E0A26-E4C2-4085-A865-D15291062E24}" sibTransId="{BD155181-9F59-4408-AAD0-24D2DBB704AF}"/>
    <dgm:cxn modelId="{5094B3A6-5B71-4D20-9C0E-6C41FCEA1E61}" type="presOf" srcId="{6F1EFB19-0278-464B-B926-483665561EBC}" destId="{A3A75DA5-70FE-4E0A-AB6A-2CDB602E625B}" srcOrd="0" destOrd="0" presId="urn:microsoft.com/office/officeart/2005/8/layout/StepDownProcess"/>
    <dgm:cxn modelId="{60543BB7-F48D-4D7A-AEAE-A28A9A7CED14}" type="presOf" srcId="{293FC190-2BB6-47D4-97A9-F496EB95EBE5}" destId="{A2B1C72C-8D0B-475F-BB3D-7F37851E3574}" srcOrd="0" destOrd="0" presId="urn:microsoft.com/office/officeart/2005/8/layout/StepDownProcess"/>
    <dgm:cxn modelId="{E76A9ABA-5B23-4ACF-9AF6-CE5D4C877DE4}" srcId="{6F1EFB19-0278-464B-B926-483665561EBC}" destId="{293FC190-2BB6-47D4-97A9-F496EB95EBE5}" srcOrd="2" destOrd="0" parTransId="{6DFB69DD-538B-4113-A1E9-5E9C0FA472D1}" sibTransId="{3D7D1420-0D2B-4548-80E9-8A5420A8BB85}"/>
    <dgm:cxn modelId="{CCCFD3BB-1944-48B8-A060-E2D8D92F23CE}" srcId="{6F1EFB19-0278-464B-B926-483665561EBC}" destId="{753A7D15-0945-4CCF-B444-68CA8BAF290B}" srcOrd="3" destOrd="0" parTransId="{97056819-B330-48B5-B4FE-A8EC740DD67B}" sibTransId="{4DB6D4DC-9113-4768-817B-C7B9F1513D01}"/>
    <dgm:cxn modelId="{ABD5BACF-FC47-4EC7-85A2-5478A3131C30}" srcId="{6B76FB87-AE57-4B8C-816A-71F695E4D134}" destId="{72EA5705-1A6A-40FF-AD91-04D19EAA9676}" srcOrd="0" destOrd="0" parTransId="{AB26EACF-8002-4876-9801-AE37201086EB}" sibTransId="{B0FAB1FE-E98A-427C-BA70-C55BED57E385}"/>
    <dgm:cxn modelId="{336A58D1-AAA3-4FB2-B16B-1D512DF52204}" srcId="{428E8CA5-2DAF-430C-8718-077CF1990F36}" destId="{C4971971-5438-4D54-8FDE-4A071D3AA153}" srcOrd="0" destOrd="0" parTransId="{EE00A2AC-2E2F-4F11-80C4-223ED91C3398}" sibTransId="{D42C5308-F19A-467B-AEFE-942D9FDCC543}"/>
    <dgm:cxn modelId="{5E2D0CD8-A2B2-4660-AE4E-C9C8F78FD996}" type="presOf" srcId="{6B76FB87-AE57-4B8C-816A-71F695E4D134}" destId="{7A87CE24-8100-43DD-AD3F-A5E9A0D65FDA}" srcOrd="0" destOrd="0" presId="urn:microsoft.com/office/officeart/2005/8/layout/StepDownProcess"/>
    <dgm:cxn modelId="{950623DD-631C-4328-AA55-F261CE7FC41E}" type="presOf" srcId="{C4971971-5438-4D54-8FDE-4A071D3AA153}" destId="{F7154A8C-E018-4CA0-9740-E586EF11CD9C}" srcOrd="0" destOrd="0" presId="urn:microsoft.com/office/officeart/2005/8/layout/StepDownProcess"/>
    <dgm:cxn modelId="{56EB09E0-6AF1-49EC-884C-F972172E26E1}" srcId="{293FC190-2BB6-47D4-97A9-F496EB95EBE5}" destId="{5E4A14C5-3F46-49CB-A6E2-6F370868F562}" srcOrd="0" destOrd="0" parTransId="{E4AF25B8-956B-444E-8CC7-37F77B17C705}" sibTransId="{52440DB9-9B7B-42AD-ABF0-1656ED8AC99D}"/>
    <dgm:cxn modelId="{D32B7FE0-9814-4600-9178-5AFAB6703DAB}" type="presOf" srcId="{52F267C4-C0F5-4CEB-95DE-BA4854AEE7AC}" destId="{F7154A8C-E018-4CA0-9740-E586EF11CD9C}" srcOrd="0" destOrd="1" presId="urn:microsoft.com/office/officeart/2005/8/layout/StepDownProcess"/>
    <dgm:cxn modelId="{42F840E5-810B-4FC1-B731-E6C16A46E32F}" type="presOf" srcId="{72EA5705-1A6A-40FF-AD91-04D19EAA9676}" destId="{B8E2C4FE-03B8-46B7-89A0-5BBDABDA079F}" srcOrd="0" destOrd="0" presId="urn:microsoft.com/office/officeart/2005/8/layout/StepDownProcess"/>
    <dgm:cxn modelId="{B04DF5F3-BA7D-4348-9996-BB134FB4ABD4}" type="presOf" srcId="{74D9FCC7-A92D-404B-B255-F3BE5919ED71}" destId="{8BF10FB4-5D57-4DEA-B49D-7B2C96DC9523}" srcOrd="0" destOrd="0" presId="urn:microsoft.com/office/officeart/2005/8/layout/StepDownProcess"/>
    <dgm:cxn modelId="{D74BF145-87A7-4097-9AA8-4EE7DE4D7C97}" type="presParOf" srcId="{A3A75DA5-70FE-4E0A-AB6A-2CDB602E625B}" destId="{EC4B9774-200E-4D1D-BFE4-68AD18B41B32}" srcOrd="0" destOrd="0" presId="urn:microsoft.com/office/officeart/2005/8/layout/StepDownProcess"/>
    <dgm:cxn modelId="{C3912114-B186-4F7C-BD3C-6C271BAA656F}" type="presParOf" srcId="{EC4B9774-200E-4D1D-BFE4-68AD18B41B32}" destId="{1E4C839D-F0FD-40D0-B123-0DDE626493E2}" srcOrd="0" destOrd="0" presId="urn:microsoft.com/office/officeart/2005/8/layout/StepDownProcess"/>
    <dgm:cxn modelId="{C34C5565-C50C-4B23-AF2A-3D70F4FB039F}" type="presParOf" srcId="{EC4B9774-200E-4D1D-BFE4-68AD18B41B32}" destId="{7A87CE24-8100-43DD-AD3F-A5E9A0D65FDA}" srcOrd="1" destOrd="0" presId="urn:microsoft.com/office/officeart/2005/8/layout/StepDownProcess"/>
    <dgm:cxn modelId="{F3754BCB-9E57-46E2-B7E6-F6B787C56D78}" type="presParOf" srcId="{EC4B9774-200E-4D1D-BFE4-68AD18B41B32}" destId="{B8E2C4FE-03B8-46B7-89A0-5BBDABDA079F}" srcOrd="2" destOrd="0" presId="urn:microsoft.com/office/officeart/2005/8/layout/StepDownProcess"/>
    <dgm:cxn modelId="{F15B47EB-D547-4311-BA79-06AD518836CC}" type="presParOf" srcId="{A3A75DA5-70FE-4E0A-AB6A-2CDB602E625B}" destId="{DF11D060-952F-44E8-B6B1-B66388DD6D9D}" srcOrd="1" destOrd="0" presId="urn:microsoft.com/office/officeart/2005/8/layout/StepDownProcess"/>
    <dgm:cxn modelId="{C3E0916F-FE74-403B-BC59-4224A840523F}" type="presParOf" srcId="{A3A75DA5-70FE-4E0A-AB6A-2CDB602E625B}" destId="{2CC55333-3E09-43B6-81EB-0146F5E5068F}" srcOrd="2" destOrd="0" presId="urn:microsoft.com/office/officeart/2005/8/layout/StepDownProcess"/>
    <dgm:cxn modelId="{3874636F-095E-4842-86D1-16760067EFC8}" type="presParOf" srcId="{2CC55333-3E09-43B6-81EB-0146F5E5068F}" destId="{A9FE6985-FC9F-4B2C-9884-AE1279588B77}" srcOrd="0" destOrd="0" presId="urn:microsoft.com/office/officeart/2005/8/layout/StepDownProcess"/>
    <dgm:cxn modelId="{9154874F-7AC7-4C7B-83D5-EE9F14A8D7D4}" type="presParOf" srcId="{2CC55333-3E09-43B6-81EB-0146F5E5068F}" destId="{15D02E09-CCC6-4454-B8FC-4557F8D9C11C}" srcOrd="1" destOrd="0" presId="urn:microsoft.com/office/officeart/2005/8/layout/StepDownProcess"/>
    <dgm:cxn modelId="{6C35DA47-BF81-4291-9790-DCBB6CA3A190}" type="presParOf" srcId="{2CC55333-3E09-43B6-81EB-0146F5E5068F}" destId="{8BF10FB4-5D57-4DEA-B49D-7B2C96DC9523}" srcOrd="2" destOrd="0" presId="urn:microsoft.com/office/officeart/2005/8/layout/StepDownProcess"/>
    <dgm:cxn modelId="{FDF49A01-5EB0-4099-B382-4750D3619B5D}" type="presParOf" srcId="{A3A75DA5-70FE-4E0A-AB6A-2CDB602E625B}" destId="{18FF374C-CACE-4A8E-A477-405B7BD9F3FD}" srcOrd="3" destOrd="0" presId="urn:microsoft.com/office/officeart/2005/8/layout/StepDownProcess"/>
    <dgm:cxn modelId="{5195A884-1058-43B7-9354-037753353BE7}" type="presParOf" srcId="{A3A75DA5-70FE-4E0A-AB6A-2CDB602E625B}" destId="{EFE95658-CB68-4E96-8EE0-10C11E6DDBE1}" srcOrd="4" destOrd="0" presId="urn:microsoft.com/office/officeart/2005/8/layout/StepDownProcess"/>
    <dgm:cxn modelId="{3B792069-1340-4A0E-9E7B-F0D41887817A}" type="presParOf" srcId="{EFE95658-CB68-4E96-8EE0-10C11E6DDBE1}" destId="{FB592A8C-9864-4DE6-AD6E-D613C14BB295}" srcOrd="0" destOrd="0" presId="urn:microsoft.com/office/officeart/2005/8/layout/StepDownProcess"/>
    <dgm:cxn modelId="{C3A5776E-5BD4-4345-8BCA-2D7820B1A9A5}" type="presParOf" srcId="{EFE95658-CB68-4E96-8EE0-10C11E6DDBE1}" destId="{A2B1C72C-8D0B-475F-BB3D-7F37851E3574}" srcOrd="1" destOrd="0" presId="urn:microsoft.com/office/officeart/2005/8/layout/StepDownProcess"/>
    <dgm:cxn modelId="{A5A81881-FE98-4984-A9BD-5429E01CB563}" type="presParOf" srcId="{EFE95658-CB68-4E96-8EE0-10C11E6DDBE1}" destId="{CF920B4A-0272-48D9-B23E-81019EF55AF6}" srcOrd="2" destOrd="0" presId="urn:microsoft.com/office/officeart/2005/8/layout/StepDownProcess"/>
    <dgm:cxn modelId="{063F2E89-676B-4ED3-9E5C-7236E0EF823B}" type="presParOf" srcId="{A3A75DA5-70FE-4E0A-AB6A-2CDB602E625B}" destId="{9471F760-4408-479C-955A-7655F3E9B878}" srcOrd="5" destOrd="0" presId="urn:microsoft.com/office/officeart/2005/8/layout/StepDownProcess"/>
    <dgm:cxn modelId="{15EF3BA1-0D8D-4E60-8F51-CDD2EE841C4C}" type="presParOf" srcId="{A3A75DA5-70FE-4E0A-AB6A-2CDB602E625B}" destId="{121B1EF4-D369-407F-85E5-2DA976D35F97}" srcOrd="6" destOrd="0" presId="urn:microsoft.com/office/officeart/2005/8/layout/StepDownProcess"/>
    <dgm:cxn modelId="{7BD2C249-D378-49AE-BFF9-013789FE8100}" type="presParOf" srcId="{121B1EF4-D369-407F-85E5-2DA976D35F97}" destId="{9197AD5D-29F4-45F0-836A-05392E8577D6}" srcOrd="0" destOrd="0" presId="urn:microsoft.com/office/officeart/2005/8/layout/StepDownProcess"/>
    <dgm:cxn modelId="{C757DC1E-FAC8-48A8-8E41-3D90FF60ADE4}" type="presParOf" srcId="{121B1EF4-D369-407F-85E5-2DA976D35F97}" destId="{D4BFCE44-DFAF-414F-AD46-DD7D8EDF52F1}" srcOrd="1" destOrd="0" presId="urn:microsoft.com/office/officeart/2005/8/layout/StepDownProcess"/>
    <dgm:cxn modelId="{4A8C779F-8C5D-4FA1-BE1D-F17E3C53E6B5}" type="presParOf" srcId="{121B1EF4-D369-407F-85E5-2DA976D35F97}" destId="{0F67E6C0-7C76-4A70-A7D5-1CC9D4FB7327}" srcOrd="2" destOrd="0" presId="urn:microsoft.com/office/officeart/2005/8/layout/StepDownProcess"/>
    <dgm:cxn modelId="{5F145C97-FEF8-4CB6-86F7-DCBDE1A48ABF}" type="presParOf" srcId="{A3A75DA5-70FE-4E0A-AB6A-2CDB602E625B}" destId="{55943523-2C36-4CE7-BC12-8F2FDD8FC65E}" srcOrd="7" destOrd="0" presId="urn:microsoft.com/office/officeart/2005/8/layout/StepDownProcess"/>
    <dgm:cxn modelId="{D05ADD0D-1DAA-40B8-B92E-29B981F4326B}" type="presParOf" srcId="{A3A75DA5-70FE-4E0A-AB6A-2CDB602E625B}" destId="{130DAEB9-FD6A-4360-9D26-F388E88D5633}" srcOrd="8" destOrd="0" presId="urn:microsoft.com/office/officeart/2005/8/layout/StepDownProcess"/>
    <dgm:cxn modelId="{E8821FC5-70C5-495C-9B0A-EF4852445345}" type="presParOf" srcId="{130DAEB9-FD6A-4360-9D26-F388E88D5633}" destId="{51F45374-CC65-458C-A0CE-212414B67DE7}" srcOrd="0" destOrd="0" presId="urn:microsoft.com/office/officeart/2005/8/layout/StepDownProcess"/>
    <dgm:cxn modelId="{CC156BDF-83D4-430D-9A48-167A171EFC0B}" type="presParOf" srcId="{130DAEB9-FD6A-4360-9D26-F388E88D5633}" destId="{F7154A8C-E018-4CA0-9740-E586EF11CD9C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4C839D-F0FD-40D0-B123-0DDE626493E2}">
      <dsp:nvSpPr>
        <dsp:cNvPr id="0" name=""/>
        <dsp:cNvSpPr/>
      </dsp:nvSpPr>
      <dsp:spPr>
        <a:xfrm rot="10800000">
          <a:off x="6462358" y="1006976"/>
          <a:ext cx="941003" cy="826554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87CE24-8100-43DD-AD3F-A5E9A0D65FDA}">
      <dsp:nvSpPr>
        <dsp:cNvPr id="0" name=""/>
        <dsp:cNvSpPr/>
      </dsp:nvSpPr>
      <dsp:spPr>
        <a:xfrm>
          <a:off x="6159176" y="33499"/>
          <a:ext cx="1391431" cy="97395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/>
            <a:t>מפת ניווט ומסכים</a:t>
          </a:r>
        </a:p>
      </dsp:txBody>
      <dsp:txXfrm>
        <a:off x="6206729" y="81052"/>
        <a:ext cx="1296325" cy="878851"/>
      </dsp:txXfrm>
    </dsp:sp>
    <dsp:sp modelId="{B8E2C4FE-03B8-46B7-89A0-5BBDABDA079F}">
      <dsp:nvSpPr>
        <dsp:cNvPr id="0" name=""/>
        <dsp:cNvSpPr/>
      </dsp:nvSpPr>
      <dsp:spPr>
        <a:xfrm>
          <a:off x="5161795" y="126388"/>
          <a:ext cx="1011994" cy="78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r" defTabSz="8445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900" kern="1200" dirty="0"/>
            <a:t>שבוע 8</a:t>
          </a:r>
        </a:p>
      </dsp:txBody>
      <dsp:txXfrm>
        <a:off x="5161795" y="126388"/>
        <a:ext cx="1011994" cy="787195"/>
      </dsp:txXfrm>
    </dsp:sp>
    <dsp:sp modelId="{A9FE6985-FC9F-4B2C-9884-AE1279588B77}">
      <dsp:nvSpPr>
        <dsp:cNvPr id="0" name=""/>
        <dsp:cNvSpPr/>
      </dsp:nvSpPr>
      <dsp:spPr>
        <a:xfrm rot="10800000">
          <a:off x="5315727" y="2101051"/>
          <a:ext cx="941003" cy="826554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5D02E09-CCC6-4454-B8FC-4557F8D9C11C}">
      <dsp:nvSpPr>
        <dsp:cNvPr id="0" name=""/>
        <dsp:cNvSpPr/>
      </dsp:nvSpPr>
      <dsp:spPr>
        <a:xfrm>
          <a:off x="5012546" y="1127574"/>
          <a:ext cx="1391431" cy="97395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Erd,Vml</a:t>
          </a:r>
          <a:endParaRPr lang="he-IL" sz="2400" kern="1200" dirty="0"/>
        </a:p>
      </dsp:txBody>
      <dsp:txXfrm>
        <a:off x="5060099" y="1175127"/>
        <a:ext cx="1296325" cy="878851"/>
      </dsp:txXfrm>
    </dsp:sp>
    <dsp:sp modelId="{8BF10FB4-5D57-4DEA-B49D-7B2C96DC9523}">
      <dsp:nvSpPr>
        <dsp:cNvPr id="0" name=""/>
        <dsp:cNvSpPr/>
      </dsp:nvSpPr>
      <dsp:spPr>
        <a:xfrm>
          <a:off x="4015165" y="1220463"/>
          <a:ext cx="1011994" cy="78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r" defTabSz="8445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900" kern="1200" dirty="0"/>
            <a:t>שבוע 9-11</a:t>
          </a:r>
        </a:p>
      </dsp:txBody>
      <dsp:txXfrm>
        <a:off x="4015165" y="1220463"/>
        <a:ext cx="1011994" cy="787195"/>
      </dsp:txXfrm>
    </dsp:sp>
    <dsp:sp modelId="{FB592A8C-9864-4DE6-AD6E-D613C14BB295}">
      <dsp:nvSpPr>
        <dsp:cNvPr id="0" name=""/>
        <dsp:cNvSpPr/>
      </dsp:nvSpPr>
      <dsp:spPr>
        <a:xfrm rot="10800000">
          <a:off x="4169097" y="3195126"/>
          <a:ext cx="941003" cy="826554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2B1C72C-8D0B-475F-BB3D-7F37851E3574}">
      <dsp:nvSpPr>
        <dsp:cNvPr id="0" name=""/>
        <dsp:cNvSpPr/>
      </dsp:nvSpPr>
      <dsp:spPr>
        <a:xfrm>
          <a:off x="3865916" y="2221649"/>
          <a:ext cx="1391431" cy="97395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/>
            <a:t>ניתוח חלופות</a:t>
          </a:r>
        </a:p>
      </dsp:txBody>
      <dsp:txXfrm>
        <a:off x="3913469" y="2269202"/>
        <a:ext cx="1296325" cy="878851"/>
      </dsp:txXfrm>
    </dsp:sp>
    <dsp:sp modelId="{CF920B4A-0272-48D9-B23E-81019EF55AF6}">
      <dsp:nvSpPr>
        <dsp:cNvPr id="0" name=""/>
        <dsp:cNvSpPr/>
      </dsp:nvSpPr>
      <dsp:spPr>
        <a:xfrm>
          <a:off x="2868534" y="2314538"/>
          <a:ext cx="1011994" cy="78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r" defTabSz="8445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900" kern="1200" dirty="0"/>
            <a:t>שבוע 12</a:t>
          </a:r>
        </a:p>
      </dsp:txBody>
      <dsp:txXfrm>
        <a:off x="2868534" y="2314538"/>
        <a:ext cx="1011994" cy="787195"/>
      </dsp:txXfrm>
    </dsp:sp>
    <dsp:sp modelId="{9197AD5D-29F4-45F0-836A-05392E8577D6}">
      <dsp:nvSpPr>
        <dsp:cNvPr id="0" name=""/>
        <dsp:cNvSpPr/>
      </dsp:nvSpPr>
      <dsp:spPr>
        <a:xfrm rot="10800000">
          <a:off x="3022467" y="4289201"/>
          <a:ext cx="941003" cy="826554"/>
        </a:xfrm>
        <a:prstGeom prst="bentArrow">
          <a:avLst>
            <a:gd name="adj1" fmla="val 32840"/>
            <a:gd name="adj2" fmla="val 25000"/>
            <a:gd name="adj3" fmla="val 35780"/>
            <a:gd name="adj4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BFCE44-DFAF-414F-AD46-DD7D8EDF52F1}">
      <dsp:nvSpPr>
        <dsp:cNvPr id="0" name=""/>
        <dsp:cNvSpPr/>
      </dsp:nvSpPr>
      <dsp:spPr>
        <a:xfrm>
          <a:off x="2719286" y="3315724"/>
          <a:ext cx="1391431" cy="97395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/>
            <a:t>מסמך אפיון</a:t>
          </a:r>
        </a:p>
      </dsp:txBody>
      <dsp:txXfrm>
        <a:off x="2766839" y="3363277"/>
        <a:ext cx="1296325" cy="878851"/>
      </dsp:txXfrm>
    </dsp:sp>
    <dsp:sp modelId="{0F67E6C0-7C76-4A70-A7D5-1CC9D4FB7327}">
      <dsp:nvSpPr>
        <dsp:cNvPr id="0" name=""/>
        <dsp:cNvSpPr/>
      </dsp:nvSpPr>
      <dsp:spPr>
        <a:xfrm>
          <a:off x="1721904" y="3408613"/>
          <a:ext cx="1011994" cy="78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171450" lvl="1" indent="-171450" algn="r" defTabSz="8445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900" kern="1200" dirty="0"/>
            <a:t>שבוע 13-14</a:t>
          </a:r>
        </a:p>
      </dsp:txBody>
      <dsp:txXfrm>
        <a:off x="1721904" y="3408613"/>
        <a:ext cx="1011994" cy="787195"/>
      </dsp:txXfrm>
    </dsp:sp>
    <dsp:sp modelId="{51F45374-CC65-458C-A0CE-212414B67DE7}">
      <dsp:nvSpPr>
        <dsp:cNvPr id="0" name=""/>
        <dsp:cNvSpPr/>
      </dsp:nvSpPr>
      <dsp:spPr>
        <a:xfrm>
          <a:off x="1572655" y="4409799"/>
          <a:ext cx="1391431" cy="973957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2400" kern="1200" dirty="0"/>
            <a:t>שלב הפיתוח</a:t>
          </a:r>
        </a:p>
      </dsp:txBody>
      <dsp:txXfrm>
        <a:off x="1620208" y="4457352"/>
        <a:ext cx="1296325" cy="878851"/>
      </dsp:txXfrm>
    </dsp:sp>
    <dsp:sp modelId="{F7154A8C-E018-4CA0-9740-E586EF11CD9C}">
      <dsp:nvSpPr>
        <dsp:cNvPr id="0" name=""/>
        <dsp:cNvSpPr/>
      </dsp:nvSpPr>
      <dsp:spPr>
        <a:xfrm>
          <a:off x="575274" y="4502688"/>
          <a:ext cx="1011994" cy="787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he-IL" sz="1500" kern="1200" dirty="0"/>
            <a:t>סמסטר ב</a:t>
          </a:r>
        </a:p>
        <a:p>
          <a:pPr marL="114300" lvl="1" indent="-114300" algn="r" defTabSz="6667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he-IL" sz="1500" kern="1200" dirty="0"/>
        </a:p>
      </dsp:txBody>
      <dsp:txXfrm>
        <a:off x="575274" y="4502688"/>
        <a:ext cx="1011994" cy="7871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44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0" y="0"/>
            <a:ext cx="29736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0F375E-5978-4BCD-9E39-9AF66CE7586D}" type="datetime8">
              <a:rPr lang="he-IL" smtClean="0"/>
              <a:pPr/>
              <a:t>30 נובמבר 19</a:t>
            </a:fld>
            <a:endParaRPr lang="he-IL" dirty="0"/>
          </a:p>
        </p:txBody>
      </p:sp>
      <p:sp>
        <p:nvSpPr>
          <p:cNvPr id="8" name="מציין מיקום של כותרת תחתונה 5"/>
          <p:cNvSpPr>
            <a:spLocks noGrp="1"/>
          </p:cNvSpPr>
          <p:nvPr>
            <p:ph type="ftr" sz="quarter" idx="2"/>
          </p:nvPr>
        </p:nvSpPr>
        <p:spPr>
          <a:xfrm>
            <a:off x="38844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6"/>
          <p:cNvSpPr>
            <a:spLocks noGrp="1"/>
          </p:cNvSpPr>
          <p:nvPr>
            <p:ph type="sldNum" sz="quarter" idx="3"/>
          </p:nvPr>
        </p:nvSpPr>
        <p:spPr>
          <a:xfrm>
            <a:off x="0" y="8685213"/>
            <a:ext cx="29736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8796F01-7154-41E0-B48B-A6921757531A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png>
</file>

<file path=ppt/media/image5.gif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440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0" y="0"/>
            <a:ext cx="2973600" cy="457200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0F375E-5978-4BCD-9E39-9AF66CE7586D}" type="datetime8">
              <a:rPr lang="he-IL" smtClean="0"/>
              <a:pPr/>
              <a:t>30 נובמבר 19</a:t>
            </a:fld>
            <a:endParaRPr lang="he-IL" dirty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 dirty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440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0" y="8685213"/>
            <a:ext cx="2973600" cy="457200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8796F01-7154-41E0-B48B-A6921757531A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1218987" rtl="1" eaLnBrk="1" latinLnBrk="0" hangingPunct="1">
      <a:defRPr sz="1600" kern="1200">
        <a:solidFill>
          <a:schemeClr val="tx2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609493" algn="r" defTabSz="1218987" rtl="1" eaLnBrk="1" latinLnBrk="0" hangingPunct="1">
      <a:defRPr sz="1600" kern="1200">
        <a:solidFill>
          <a:schemeClr val="tx2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1218987" algn="r" defTabSz="1218987" rtl="1" eaLnBrk="1" latinLnBrk="0" hangingPunct="1">
      <a:defRPr sz="1600" kern="1200">
        <a:solidFill>
          <a:schemeClr val="tx2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828480" algn="r" defTabSz="1218987" rtl="1" eaLnBrk="1" latinLnBrk="0" hangingPunct="1">
      <a:defRPr sz="1600" kern="1200">
        <a:solidFill>
          <a:schemeClr val="tx2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2437973" algn="r" defTabSz="1218987" rtl="1" eaLnBrk="1" latinLnBrk="0" hangingPunct="1">
      <a:defRPr sz="1600" kern="1200">
        <a:solidFill>
          <a:schemeClr val="tx2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3047467" algn="r" defTabSz="1218987" rtl="1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r" defTabSz="1218987" rtl="1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r" defTabSz="1218987" rtl="1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r" defTabSz="1218987" rtl="1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1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44216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2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723617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לאחר ניתוח שביצענו, מדי שיעור המורים בונים מערכי שיעור במו ידיהם ומשקיעים בממוצע כ24 שעות בחודש, עבור בחיפוש חומרים ברשת והכנה לשיעורים.</a:t>
            </a:r>
          </a:p>
          <a:p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he-IL" dirty="0"/>
              <a:t>-יש כ170,238 מורים בערך ,משמע יותר מ42 מיליון שעות שמתבזבזות.</a:t>
            </a:r>
          </a:p>
          <a:p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מערכים אלה לא נשמרים או מועברים לידיים אחרות והמורים נאלצים לאבד זמן יקר בהכנה ובחיפוש חומרים. כתוצאה מכך, נוצרות מספר בעיות אשר משפיעות על איכות ההוראה:</a:t>
            </a:r>
            <a:r>
              <a:rPr lang="he-IL" dirty="0"/>
              <a:t>	</a:t>
            </a:r>
          </a:p>
          <a:p>
            <a:r>
              <a:rPr lang="he-IL" dirty="0"/>
              <a:t>-בעיות שנוצרות בעקבות הבעיה הזאת: (עיגולים אדומים)</a:t>
            </a:r>
          </a:p>
          <a:p>
            <a:pPr rtl="1"/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 ראשית, תפקיד המורה הינו אינטנסיבי ודורש שעות רבות והשקעה רבה. חוסר משאב הזמן אצל המורים עלול לפגום באיכות השיעורים </a:t>
            </a:r>
            <a:r>
              <a:rPr lang="he-IL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ותכניהם</a:t>
            </a:r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והתאמתו לכיתה. </a:t>
            </a:r>
            <a:endParaRPr lang="he-IL" b="0" dirty="0">
              <a:effectLst/>
            </a:endParaRPr>
          </a:p>
          <a:p>
            <a:pPr rtl="1"/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 שנית, זמן רב אשר מוקדש לתהליך בניית מערך שיעור, בא לעיתים על חשבון משימות אחרות אשר לא נופלות ברמת חשיבותן. </a:t>
            </a:r>
            <a:endParaRPr lang="he-IL" b="0" dirty="0">
              <a:effectLst/>
            </a:endParaRPr>
          </a:p>
          <a:p>
            <a:pPr rtl="1"/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 מרבית התכנים לא מפוקחים או ממושבים על ידי מורים נוספים וייתכן כי לא יהיו שלמים </a:t>
            </a:r>
            <a:r>
              <a:rPr lang="he-IL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ומהימנים.אין</a:t>
            </a:r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ספק כי אותו מערך </a:t>
            </a:r>
            <a:r>
              <a:rPr lang="he-IL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שיעור,נבנה</a:t>
            </a:r>
            <a:r>
              <a:rPr lang="he-IL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בעבר על ידי מורה אחר,  חוסר בהפריה הדדית במידע לא מביא לתוצאה מוגמרת ומוצלחת מספיק עבור אותם תכנים. </a:t>
            </a:r>
          </a:p>
          <a:p>
            <a:pPr rtl="1"/>
            <a:endParaRPr lang="he-IL" b="0" dirty="0">
              <a:effectLst/>
            </a:endParaRPr>
          </a:p>
          <a:p>
            <a:pPr rtl="1"/>
            <a:r>
              <a:rPr lang="he-IL" b="0" dirty="0">
                <a:effectLst/>
              </a:rPr>
              <a:t>לאחר הצגת הבעיות מראים דוגמא ל2 פוסטים שמציגים צורך.</a:t>
            </a:r>
          </a:p>
          <a:p>
            <a:br>
              <a:rPr lang="he-IL" dirty="0"/>
            </a:br>
            <a:endParaRPr lang="he-IL" dirty="0"/>
          </a:p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031785-8C7A-4D48-91E6-FB677AF1283B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45405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פה זה </a:t>
            </a:r>
            <a:r>
              <a:rPr lang="he-IL" dirty="0" err="1"/>
              <a:t>הפתרון..מערכת</a:t>
            </a:r>
            <a:r>
              <a:rPr lang="he-IL" dirty="0"/>
              <a:t> לשיתוף תכני הוראה.</a:t>
            </a:r>
          </a:p>
          <a:p>
            <a:r>
              <a:rPr lang="he-IL" dirty="0"/>
              <a:t>כל עיגול מציין את מאפיין עיקרי במערכת.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4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920638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6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61095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8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76090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he-IL" smtClean="0"/>
              <a:pPr/>
              <a:t>9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42510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שקופית כותרת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531812" y="1498601"/>
            <a:ext cx="7008574" cy="3298825"/>
          </a:xfrm>
        </p:spPr>
        <p:txBody>
          <a:bodyPr rtlCol="1">
            <a:normAutofit/>
          </a:bodyPr>
          <a:lstStyle>
            <a:lvl1pPr algn="r" rtl="1">
              <a:lnSpc>
                <a:spcPct val="90000"/>
              </a:lnSpc>
              <a:defRPr sz="5400" cap="none" baseline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531812" y="4927600"/>
            <a:ext cx="7008574" cy="1244600"/>
          </a:xfrm>
        </p:spPr>
        <p:txBody>
          <a:bodyPr rtlCol="1">
            <a:normAutofit/>
          </a:bodyPr>
          <a:lstStyle>
            <a:lvl1pPr marL="0" indent="0" algn="r" rtl="1">
              <a:spcBef>
                <a:spcPts val="0"/>
              </a:spcBef>
              <a:buNone/>
              <a:defRPr sz="2800" b="0">
                <a:solidFill>
                  <a:schemeClr val="tx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493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1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1"/>
            <a:r>
              <a:rPr lang="he-IL" noProof="0"/>
              <a:t>לחץ כדי לערוך סגנון כותרת משנה של תבנית בסיס</a:t>
            </a:r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>
            <a:off x="836612" y="1701800"/>
            <a:ext cx="10157354" cy="4470400"/>
          </a:xfrm>
        </p:spPr>
        <p:txBody>
          <a:bodyPr vert="eaVert"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9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9571936" y="274638"/>
            <a:ext cx="1422030" cy="5897561"/>
          </a:xfrm>
        </p:spPr>
        <p:txBody>
          <a:bodyPr vert="eaVert"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אנכי 2"/>
          <p:cNvSpPr>
            <a:spLocks noGrp="1"/>
          </p:cNvSpPr>
          <p:nvPr>
            <p:ph type="body" orient="vert" idx="1"/>
          </p:nvPr>
        </p:nvSpPr>
        <p:spPr>
          <a:xfrm>
            <a:off x="836612" y="274638"/>
            <a:ext cx="8532178" cy="5897561"/>
          </a:xfrm>
        </p:spPr>
        <p:txBody>
          <a:bodyPr vert="eaVert"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9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836612" y="1701800"/>
            <a:ext cx="10157354" cy="4470400"/>
          </a:xfrm>
        </p:spPr>
        <p:txBody>
          <a:bodyPr rtlCol="1"/>
          <a:lstStyle>
            <a:lvl5pPr algn="r" rtl="1">
              <a:defRPr/>
            </a:lvl5pPr>
            <a:lvl6pPr algn="r" rtl="1">
              <a:defRPr/>
            </a:lvl6pPr>
            <a:lvl7pPr algn="r" rtl="1">
              <a:defRPr baseline="0"/>
            </a:lvl7pPr>
            <a:lvl8pPr algn="r" rtl="1">
              <a:defRPr baseline="0"/>
            </a:lvl8pPr>
            <a:lvl9pPr algn="r" rtl="1">
              <a:defRPr baseline="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9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0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1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כותרת מקטע עליונה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4494212" y="4445000"/>
            <a:ext cx="7008574" cy="1930400"/>
          </a:xfrm>
        </p:spPr>
        <p:txBody>
          <a:bodyPr rtlCol="1" anchor="t">
            <a:normAutofit/>
          </a:bodyPr>
          <a:lstStyle>
            <a:lvl1pPr algn="r" rtl="1">
              <a:defRPr sz="5400" b="0" cap="none" baseline="0"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4494212" y="3124200"/>
            <a:ext cx="7008574" cy="1296987"/>
          </a:xfrm>
        </p:spPr>
        <p:txBody>
          <a:bodyPr rtlCol="1" anchor="b">
            <a:normAutofit/>
          </a:bodyPr>
          <a:lstStyle>
            <a:lvl1pPr marL="0" indent="0" algn="r" rtl="1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 algn="r" rtl="1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r" rtl="1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r" rtl="1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6612" y="1701800"/>
            <a:ext cx="4977104" cy="4470400"/>
          </a:xfrm>
        </p:spPr>
        <p:txBody>
          <a:bodyPr rtlCol="1">
            <a:normAutofit/>
          </a:bodyPr>
          <a:lstStyle>
            <a:lvl1pPr algn="r" rtl="1">
              <a:defRPr sz="2400"/>
            </a:lvl1pPr>
            <a:lvl2pPr algn="r" rtl="1">
              <a:defRPr sz="2000"/>
            </a:lvl2pPr>
            <a:lvl3pPr algn="r" rtl="1">
              <a:defRPr sz="1800"/>
            </a:lvl3pPr>
            <a:lvl4pPr algn="r" rtl="1">
              <a:defRPr sz="1800"/>
            </a:lvl4pPr>
            <a:lvl5pPr marL="2011328" algn="r" rtl="1">
              <a:defRPr sz="1800"/>
            </a:lvl5pPr>
            <a:lvl6pPr marL="2011328" algn="r" rtl="1">
              <a:defRPr sz="1800"/>
            </a:lvl6pPr>
            <a:lvl7pPr marL="2011328" algn="r" rtl="1">
              <a:defRPr sz="1800"/>
            </a:lvl7pPr>
            <a:lvl8pPr marL="2011328" algn="r" rtl="1">
              <a:defRPr sz="1800"/>
            </a:lvl8pPr>
            <a:lvl9pPr marL="2011328" algn="r" rtl="1">
              <a:defRPr sz="18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016862" y="1701800"/>
            <a:ext cx="4977104" cy="4470400"/>
          </a:xfrm>
        </p:spPr>
        <p:txBody>
          <a:bodyPr rtlCol="1">
            <a:normAutofit/>
          </a:bodyPr>
          <a:lstStyle>
            <a:lvl1pPr algn="r" rtl="1">
              <a:defRPr sz="2400"/>
            </a:lvl1pPr>
            <a:lvl2pPr algn="r" rtl="1">
              <a:defRPr sz="2000"/>
            </a:lvl2pPr>
            <a:lvl3pPr algn="r" rtl="1">
              <a:defRPr sz="1800"/>
            </a:lvl3pPr>
            <a:lvl4pPr algn="r" rtl="1">
              <a:defRPr sz="1800"/>
            </a:lvl4pPr>
            <a:lvl5pPr marL="2011328" algn="r" rtl="1">
              <a:defRPr sz="1800"/>
            </a:lvl5pPr>
            <a:lvl6pPr marL="2011328" algn="r" rtl="1">
              <a:defRPr sz="1800"/>
            </a:lvl6pPr>
            <a:lvl7pPr marL="2011328" algn="r" rtl="1">
              <a:defRPr sz="1800"/>
            </a:lvl7pPr>
            <a:lvl8pPr marL="2011328" algn="r" rtl="1">
              <a:defRPr sz="1800"/>
            </a:lvl8pPr>
            <a:lvl9pPr marL="2011328" algn="r" rtl="1">
              <a:defRPr sz="18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0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1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2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</p:spPr>
        <p:txBody>
          <a:bodyPr rtlCol="1"/>
          <a:lstStyle>
            <a:lvl1pPr algn="r" rtl="1">
              <a:defRPr/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40675" y="1608836"/>
            <a:ext cx="4973041" cy="512064"/>
          </a:xfrm>
        </p:spPr>
        <p:txBody>
          <a:bodyPr rtlCol="1" anchor="b">
            <a:noAutofit/>
          </a:bodyPr>
          <a:lstStyle>
            <a:lvl1pPr marL="0" indent="0" algn="r" rtl="1">
              <a:spcBef>
                <a:spcPts val="0"/>
              </a:spcBef>
              <a:buNone/>
              <a:defRPr sz="2400" b="1"/>
            </a:lvl1pPr>
            <a:lvl2pPr marL="609493" indent="0" algn="r" rtl="1">
              <a:buNone/>
              <a:defRPr sz="2700" b="1"/>
            </a:lvl2pPr>
            <a:lvl3pPr marL="1218987" indent="0" algn="r" rtl="1">
              <a:buNone/>
              <a:defRPr sz="2400" b="1"/>
            </a:lvl3pPr>
            <a:lvl4pPr marL="1828480" indent="0" algn="r" rtl="1">
              <a:buNone/>
              <a:defRPr sz="2100" b="1"/>
            </a:lvl4pPr>
            <a:lvl5pPr marL="2437973" indent="0" algn="r" rtl="1">
              <a:buNone/>
              <a:defRPr sz="2100" b="1"/>
            </a:lvl5pPr>
            <a:lvl6pPr marL="3047467" indent="0" algn="r" rtl="1">
              <a:buNone/>
              <a:defRPr sz="2100" b="1"/>
            </a:lvl6pPr>
            <a:lvl7pPr marL="3656960" indent="0" algn="r" rtl="1">
              <a:buNone/>
              <a:defRPr sz="2100" b="1"/>
            </a:lvl7pPr>
            <a:lvl8pPr marL="4266453" indent="0" algn="r" rtl="1">
              <a:buNone/>
              <a:defRPr sz="2100" b="1"/>
            </a:lvl8pPr>
            <a:lvl9pPr marL="4875947" indent="0" algn="r" rtl="1">
              <a:buNone/>
              <a:defRPr sz="21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6612" y="2209800"/>
            <a:ext cx="4977104" cy="3962400"/>
          </a:xfrm>
        </p:spPr>
        <p:txBody>
          <a:bodyPr rtlCol="1">
            <a:normAutofit/>
          </a:bodyPr>
          <a:lstStyle>
            <a:lvl1pPr algn="r" rtl="1">
              <a:defRPr sz="2000"/>
            </a:lvl1pPr>
            <a:lvl2pPr algn="r" rtl="1">
              <a:defRPr sz="1800"/>
            </a:lvl2pPr>
            <a:lvl3pPr algn="r" rtl="1">
              <a:defRPr sz="1800"/>
            </a:lvl3pPr>
            <a:lvl4pPr algn="r" rtl="1">
              <a:defRPr sz="1800"/>
            </a:lvl4pPr>
            <a:lvl5pPr marL="2011328" algn="r" rtl="1">
              <a:defRPr sz="1800"/>
            </a:lvl5pPr>
            <a:lvl6pPr marL="2011328" algn="r" rtl="1">
              <a:defRPr sz="1800"/>
            </a:lvl6pPr>
            <a:lvl7pPr marL="2011328" algn="r" rtl="1">
              <a:defRPr sz="1800"/>
            </a:lvl7pPr>
            <a:lvl8pPr marL="2011328" algn="r" rtl="1">
              <a:defRPr sz="1800"/>
            </a:lvl8pPr>
            <a:lvl9pPr marL="2011328" algn="r" rtl="1">
              <a:defRPr sz="18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020925" y="1608836"/>
            <a:ext cx="4973041" cy="512064"/>
          </a:xfrm>
        </p:spPr>
        <p:txBody>
          <a:bodyPr rtlCol="1" anchor="b">
            <a:noAutofit/>
          </a:bodyPr>
          <a:lstStyle>
            <a:lvl1pPr marL="0" indent="0" algn="r" rtl="1">
              <a:spcBef>
                <a:spcPts val="0"/>
              </a:spcBef>
              <a:buNone/>
              <a:defRPr sz="2400" b="1"/>
            </a:lvl1pPr>
            <a:lvl2pPr marL="609493" indent="0" algn="r" rtl="1">
              <a:buNone/>
              <a:defRPr sz="2700" b="1"/>
            </a:lvl2pPr>
            <a:lvl3pPr marL="1218987" indent="0" algn="r" rtl="1">
              <a:buNone/>
              <a:defRPr sz="2400" b="1"/>
            </a:lvl3pPr>
            <a:lvl4pPr marL="1828480" indent="0" algn="r" rtl="1">
              <a:buNone/>
              <a:defRPr sz="2100" b="1"/>
            </a:lvl4pPr>
            <a:lvl5pPr marL="2437973" indent="0" algn="r" rtl="1">
              <a:buNone/>
              <a:defRPr sz="2100" b="1"/>
            </a:lvl5pPr>
            <a:lvl6pPr marL="3047467" indent="0" algn="r" rtl="1">
              <a:buNone/>
              <a:defRPr sz="2100" b="1"/>
            </a:lvl6pPr>
            <a:lvl7pPr marL="3656960" indent="0" algn="r" rtl="1">
              <a:buNone/>
              <a:defRPr sz="2100" b="1"/>
            </a:lvl7pPr>
            <a:lvl8pPr marL="4266453" indent="0" algn="r" rtl="1">
              <a:buNone/>
              <a:defRPr sz="2100" b="1"/>
            </a:lvl8pPr>
            <a:lvl9pPr marL="4875947" indent="0" algn="r" rtl="1">
              <a:buNone/>
              <a:defRPr sz="2100" b="1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016862" y="2209800"/>
            <a:ext cx="4977104" cy="3962400"/>
          </a:xfrm>
        </p:spPr>
        <p:txBody>
          <a:bodyPr rtlCol="1">
            <a:normAutofit/>
          </a:bodyPr>
          <a:lstStyle>
            <a:lvl1pPr algn="r" rtl="1">
              <a:defRPr sz="2000"/>
            </a:lvl1pPr>
            <a:lvl2pPr algn="r" rtl="1">
              <a:defRPr sz="1800"/>
            </a:lvl2pPr>
            <a:lvl3pPr algn="r" rtl="1">
              <a:defRPr sz="1800"/>
            </a:lvl3pPr>
            <a:lvl4pPr algn="r" rtl="1">
              <a:defRPr sz="1800"/>
            </a:lvl4pPr>
            <a:lvl5pPr marL="2011328" algn="r" rtl="1">
              <a:defRPr sz="1800"/>
            </a:lvl5pPr>
            <a:lvl6pPr marL="2011328" algn="r" rtl="1">
              <a:defRPr sz="1800"/>
            </a:lvl6pPr>
            <a:lvl7pPr marL="2011328" algn="r" rtl="1">
              <a:defRPr sz="1800"/>
            </a:lvl7pPr>
            <a:lvl8pPr marL="2011328" algn="r" rtl="1">
              <a:defRPr sz="1800"/>
            </a:lvl8pPr>
            <a:lvl9pPr marL="2011328" algn="r" rtl="1">
              <a:defRPr sz="18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12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3" name="מציין מיקום של כותרת תחתונה 4"/>
          <p:cNvSpPr>
            <a:spLocks noGrp="1"/>
          </p:cNvSpPr>
          <p:nvPr>
            <p:ph type="ftr" sz="quarter" idx="11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4" name="מציין מיקום של מספר שקופית 5"/>
          <p:cNvSpPr>
            <a:spLocks noGrp="1"/>
          </p:cNvSpPr>
          <p:nvPr>
            <p:ph type="sldNum" sz="quarter" idx="12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</p:spPr>
        <p:txBody>
          <a:bodyPr rtlCol="1"/>
          <a:lstStyle/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8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9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0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8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9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/>
          <p:nvPr/>
        </p:nvSpPr>
        <p:spPr>
          <a:xfrm>
            <a:off x="279485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532812" y="1701800"/>
            <a:ext cx="3351927" cy="2844800"/>
          </a:xfrm>
        </p:spPr>
        <p:txBody>
          <a:bodyPr rtlCol="1" anchor="b">
            <a:normAutofit/>
          </a:bodyPr>
          <a:lstStyle>
            <a:lvl1pPr algn="r" rtl="1">
              <a:defRPr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787353" y="482600"/>
            <a:ext cx="6805427" cy="5892800"/>
          </a:xfrm>
        </p:spPr>
        <p:txBody>
          <a:bodyPr rtlCol="1">
            <a:normAutofit/>
          </a:bodyPr>
          <a:lstStyle>
            <a:lvl1pPr algn="r" rtl="1"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algn="r" rtl="1">
              <a:defRPr sz="20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algn="r" rtl="1"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algn="r" rtl="1"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algn="r" rtl="1">
              <a:defRPr sz="1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  <a:lvl6pPr algn="r" rtl="1">
              <a:defRPr sz="1800"/>
            </a:lvl6pPr>
            <a:lvl7pPr algn="r" rtl="1">
              <a:defRPr sz="1800"/>
            </a:lvl7pPr>
            <a:lvl8pPr algn="r" rtl="1">
              <a:defRPr sz="1800"/>
            </a:lvl8pPr>
            <a:lvl9pPr algn="r" rtl="1">
              <a:defRPr sz="18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532812" y="4648200"/>
            <a:ext cx="3351927" cy="1727200"/>
          </a:xfrm>
        </p:spPr>
        <p:txBody>
          <a:bodyPr rtlCol="1">
            <a:normAutofit/>
          </a:bodyPr>
          <a:lstStyle>
            <a:lvl1pPr marL="0" indent="0" algn="r" rtl="1">
              <a:spcBef>
                <a:spcPts val="1200"/>
              </a:spcBef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493" indent="0" algn="r" rtl="1">
              <a:buNone/>
              <a:defRPr sz="1600"/>
            </a:lvl2pPr>
            <a:lvl3pPr marL="1218987" indent="0" algn="r" rtl="1">
              <a:buNone/>
              <a:defRPr sz="1300"/>
            </a:lvl3pPr>
            <a:lvl4pPr marL="1828480" indent="0" algn="r" rtl="1">
              <a:buNone/>
              <a:defRPr sz="1200"/>
            </a:lvl4pPr>
            <a:lvl5pPr marL="2437973" indent="0" algn="r" rtl="1">
              <a:buNone/>
              <a:defRPr sz="1200"/>
            </a:lvl5pPr>
            <a:lvl6pPr marL="3047467" indent="0" algn="r" rtl="1">
              <a:buNone/>
              <a:defRPr sz="1200"/>
            </a:lvl6pPr>
            <a:lvl7pPr marL="3656960" indent="0" algn="r" rtl="1">
              <a:buNone/>
              <a:defRPr sz="1200"/>
            </a:lvl7pPr>
            <a:lvl8pPr marL="4266453" indent="0" algn="r" rtl="1">
              <a:buNone/>
              <a:defRPr sz="1200"/>
            </a:lvl8pPr>
            <a:lvl9pPr marL="4875947" indent="0" algn="r" rtl="1">
              <a:buNone/>
              <a:defRPr sz="12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1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790430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2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1957533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3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05933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rtlCol="1" anchor="b">
            <a:normAutofit/>
          </a:bodyPr>
          <a:lstStyle>
            <a:lvl1pPr algn="r" rtl="1">
              <a:defRPr sz="2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rtl="1"/>
            <a:r>
              <a:rPr lang="he-IL" noProof="0"/>
              <a:t>לחץ כדי לערוך סגנון כותרת של תבנית בסיס</a:t>
            </a:r>
            <a:endParaRPr lang="he-IL" noProof="0" dirty="0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1">
            <a:normAutofit/>
          </a:bodyPr>
          <a:lstStyle>
            <a:lvl1pPr marL="0" indent="0" algn="r" rtl="1">
              <a:buNone/>
              <a:defRPr sz="28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493" indent="0" algn="r" rtl="1">
              <a:buNone/>
              <a:defRPr sz="3700"/>
            </a:lvl2pPr>
            <a:lvl3pPr marL="1218987" indent="0" algn="r" rtl="1">
              <a:buNone/>
              <a:defRPr sz="3200"/>
            </a:lvl3pPr>
            <a:lvl4pPr marL="1828480" indent="0" algn="r" rtl="1">
              <a:buNone/>
              <a:defRPr sz="2700"/>
            </a:lvl4pPr>
            <a:lvl5pPr marL="2437973" indent="0" algn="r" rtl="1">
              <a:buNone/>
              <a:defRPr sz="2700"/>
            </a:lvl5pPr>
            <a:lvl6pPr marL="3047467" indent="0" algn="r" rtl="1">
              <a:buNone/>
              <a:defRPr sz="2700"/>
            </a:lvl6pPr>
            <a:lvl7pPr marL="3656960" indent="0" algn="r" rtl="1">
              <a:buNone/>
              <a:defRPr sz="2700"/>
            </a:lvl7pPr>
            <a:lvl8pPr marL="4266453" indent="0" algn="r" rtl="1">
              <a:buNone/>
              <a:defRPr sz="2700"/>
            </a:lvl8pPr>
            <a:lvl9pPr marL="4875947" indent="0" algn="r" rtl="1">
              <a:buNone/>
              <a:defRPr sz="2700"/>
            </a:lvl9pPr>
          </a:lstStyle>
          <a:p>
            <a:pPr rtl="1"/>
            <a:r>
              <a:rPr lang="he-IL" noProof="0"/>
              <a:t>לחץ על הסמל כדי להוסיף תמונה</a:t>
            </a:r>
            <a:endParaRPr lang="he-IL" noProof="0" dirty="0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 rtlCol="1">
            <a:normAutofit/>
          </a:bodyPr>
          <a:lstStyle>
            <a:lvl1pPr marL="0" indent="0" algn="r" rtl="1">
              <a:spcBef>
                <a:spcPts val="0"/>
              </a:spcBef>
              <a:buNone/>
              <a:defRPr sz="16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609493" indent="0" algn="r" rtl="1">
              <a:buNone/>
              <a:defRPr sz="1600"/>
            </a:lvl2pPr>
            <a:lvl3pPr marL="1218987" indent="0" algn="r" rtl="1">
              <a:buNone/>
              <a:defRPr sz="1300"/>
            </a:lvl3pPr>
            <a:lvl4pPr marL="1828480" indent="0" algn="r" rtl="1">
              <a:buNone/>
              <a:defRPr sz="1200"/>
            </a:lvl4pPr>
            <a:lvl5pPr marL="2437973" indent="0" algn="r" rtl="1">
              <a:buNone/>
              <a:defRPr sz="1200"/>
            </a:lvl5pPr>
            <a:lvl6pPr marL="3047467" indent="0" algn="r" rtl="1">
              <a:buNone/>
              <a:defRPr sz="1200"/>
            </a:lvl6pPr>
            <a:lvl7pPr marL="3656960" indent="0" algn="r" rtl="1">
              <a:buNone/>
              <a:defRPr sz="1200"/>
            </a:lvl7pPr>
            <a:lvl8pPr marL="4266453" indent="0" algn="r" rtl="1">
              <a:buNone/>
              <a:defRPr sz="1200"/>
            </a:lvl8pPr>
            <a:lvl9pPr marL="4875947" indent="0" algn="r" rtl="1">
              <a:buNone/>
              <a:defRPr sz="1200"/>
            </a:lvl9pPr>
          </a:lstStyle>
          <a:p>
            <a:pPr lvl="0" rtl="1"/>
            <a:r>
              <a:rPr lang="he-IL" noProof="0"/>
              <a:t>לחץ כדי לערוך סגנונות טקסט של תבנית בסיס</a:t>
            </a:r>
          </a:p>
        </p:txBody>
      </p:sp>
      <p:sp>
        <p:nvSpPr>
          <p:cNvPr id="11" name="מציין מיקום של תאריך 3"/>
          <p:cNvSpPr>
            <a:spLocks noGrp="1"/>
          </p:cNvSpPr>
          <p:nvPr>
            <p:ph type="dt" sz="half" idx="10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12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13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מלבן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1" anchor="ctr"/>
          <a:lstStyle/>
          <a:p>
            <a:pPr algn="ctr" rtl="1"/>
            <a:endParaRPr lang="he-IL" noProof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6612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1" anchor="b">
            <a:normAutofit/>
          </a:bodyPr>
          <a:lstStyle/>
          <a:p>
            <a:pPr rtl="1"/>
            <a:r>
              <a:rPr lang="he-IL" noProof="0" dirty="0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6612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1">
            <a:normAutofit/>
          </a:bodyPr>
          <a:lstStyle/>
          <a:p>
            <a:pPr lvl="0" rtl="1"/>
            <a:r>
              <a:rPr lang="he-IL" noProof="0" dirty="0"/>
              <a:t>לחץ כדי לערוך סגנונות טקסט של תבנית בסיס</a:t>
            </a:r>
          </a:p>
          <a:p>
            <a:pPr lvl="1" rtl="1"/>
            <a:r>
              <a:rPr lang="he-IL" noProof="0" dirty="0"/>
              <a:t>רמה שניה</a:t>
            </a:r>
          </a:p>
          <a:p>
            <a:pPr lvl="2" rtl="1"/>
            <a:r>
              <a:rPr lang="he-IL" noProof="0" dirty="0"/>
              <a:t>רמה שלישית</a:t>
            </a:r>
          </a:p>
          <a:p>
            <a:pPr lvl="3" rtl="1"/>
            <a:r>
              <a:rPr lang="he-IL" noProof="0" dirty="0"/>
              <a:t>רמה רביעית</a:t>
            </a:r>
          </a:p>
          <a:p>
            <a:pPr lvl="4" rtl="1"/>
            <a:r>
              <a:rPr lang="he-IL" noProof="0" dirty="0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36612" y="6400801"/>
            <a:ext cx="11088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l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B37DED6-D4C7-42EE-AB49-D2E39E64FDE4}" type="slidenum">
              <a:rPr lang="he-IL" smtClean="0"/>
              <a:pPr/>
              <a:t>‹#›</a:t>
            </a:fld>
            <a:endParaRPr lang="he-IL" dirty="0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2003715" y="6400801"/>
            <a:ext cx="6217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ct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 dirty="0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252115" y="6400801"/>
            <a:ext cx="2743200" cy="320675"/>
          </a:xfrm>
          <a:prstGeom prst="rect">
            <a:avLst/>
          </a:prstGeom>
        </p:spPr>
        <p:txBody>
          <a:bodyPr vert="horz" lIns="121899" tIns="60949" rIns="121899" bIns="60949" rtlCol="1" anchor="b"/>
          <a:lstStyle>
            <a:lvl1pPr algn="r" rtl="1">
              <a:defRPr sz="1200">
                <a:solidFill>
                  <a:schemeClr val="tx2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E87FA629-A31D-4216-9ECF-300552ED3A1C}" type="datetime8">
              <a:rPr lang="he-IL" smtClean="0"/>
              <a:pPr/>
              <a:t>30 נובמבר 19</a:t>
            </a:fld>
            <a:endParaRPr lang="he-IL" noProof="0" dirty="0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r" defTabSz="1218987" rtl="1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</p:titleStyle>
    <p:bodyStyle>
      <a:lvl1pPr marL="304747" indent="-304747" algn="r" defTabSz="1218987" rtl="1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1pPr>
      <a:lvl2pPr marL="731392" indent="-304747" algn="r" defTabSz="1218987" rtl="1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2pPr>
      <a:lvl3pPr marL="1158037" indent="-304747" algn="r" defTabSz="1218987" rtl="1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3pPr>
      <a:lvl4pPr marL="1584683" indent="-304747" algn="r" defTabSz="1218987" rtl="1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4pPr>
      <a:lvl5pPr marL="2011328" indent="-304747" algn="r" defTabSz="1218987" rtl="1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lvl5pPr>
      <a:lvl6pPr marL="2437973" indent="-304747" algn="r" defTabSz="1218987" rtl="1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r" defTabSz="1218987" rtl="1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r" defTabSz="1218987" rtl="1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r" defTabSz="1218987" rtl="1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r" defTabSz="1218987" rtl="1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3.xml"/><Relationship Id="rId3" Type="http://schemas.openxmlformats.org/officeDocument/2006/relationships/image" Target="../media/image8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slide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BF584594-9979-4FFA-B475-6A61EAF15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04659" y="143130"/>
            <a:ext cx="5262880" cy="31416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מלבן 8">
            <a:extLst>
              <a:ext uri="{FF2B5EF4-FFF2-40B4-BE49-F238E27FC236}">
                <a16:creationId xmlns:a16="http://schemas.microsoft.com/office/drawing/2014/main" id="{800CF402-37CB-4302-8F81-3465E3157A83}"/>
              </a:ext>
            </a:extLst>
          </p:cNvPr>
          <p:cNvSpPr/>
          <p:nvPr/>
        </p:nvSpPr>
        <p:spPr>
          <a:xfrm>
            <a:off x="405780" y="2996952"/>
            <a:ext cx="7834964" cy="212365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he-IL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2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חגי בן שושן 204485767</a:t>
            </a:r>
          </a:p>
          <a:p>
            <a:pPr algn="ctr"/>
            <a:r>
              <a:rPr lang="he-IL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2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הדר שיפטן   308563055 </a:t>
            </a:r>
          </a:p>
          <a:p>
            <a:pPr algn="ctr"/>
            <a:r>
              <a:rPr lang="he-IL" sz="4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2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אלמוג לוי      307968941     </a:t>
            </a:r>
          </a:p>
        </p:txBody>
      </p:sp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מלבן 7">
            <a:extLst>
              <a:ext uri="{FF2B5EF4-FFF2-40B4-BE49-F238E27FC236}">
                <a16:creationId xmlns:a16="http://schemas.microsoft.com/office/drawing/2014/main" id="{1C7054FE-FF9E-4265-BB96-FB2D2B2D440E}"/>
              </a:ext>
            </a:extLst>
          </p:cNvPr>
          <p:cNvSpPr/>
          <p:nvPr/>
        </p:nvSpPr>
        <p:spPr>
          <a:xfrm>
            <a:off x="2790116" y="2559616"/>
            <a:ext cx="6970178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RelaxedModerately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r>
              <a:rPr lang="he-IL" sz="8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ארגון </a:t>
            </a:r>
            <a:r>
              <a:rPr lang="en-US" sz="8800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MindCet</a:t>
            </a:r>
            <a:endParaRPr lang="he-IL" sz="880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1A582C51-759B-4ABD-9CD7-8CC905ABDC6D}"/>
              </a:ext>
            </a:extLst>
          </p:cNvPr>
          <p:cNvSpPr/>
          <p:nvPr/>
        </p:nvSpPr>
        <p:spPr>
          <a:xfrm>
            <a:off x="634879" y="1525833"/>
            <a:ext cx="1128065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 ארגון לחדשנות ולפיתוח טכנולוגיות בחינוך-הוקם על ידי המרכז לטכנולוגיה חינוכית</a:t>
            </a:r>
          </a:p>
          <a:p>
            <a:pPr algn="ctr"/>
            <a:endParaRPr lang="he-IL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D7E1A42B-64F4-4D77-815D-B511492A4F73}"/>
              </a:ext>
            </a:extLst>
          </p:cNvPr>
          <p:cNvSpPr/>
          <p:nvPr/>
        </p:nvSpPr>
        <p:spPr>
          <a:xfrm>
            <a:off x="7913474" y="2805837"/>
            <a:ext cx="3693640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יצירת תוכנית לימודים </a:t>
            </a:r>
          </a:p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חינוכית חדשה</a:t>
            </a:r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05AF358F-81C4-4391-A45E-EB117B66B1B3}"/>
              </a:ext>
            </a:extLst>
          </p:cNvPr>
          <p:cNvSpPr/>
          <p:nvPr/>
        </p:nvSpPr>
        <p:spPr>
          <a:xfrm>
            <a:off x="4222204" y="4006165"/>
            <a:ext cx="4350871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שילוב טכנולוגיה מתקדמת </a:t>
            </a:r>
          </a:p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וחדשה בכלים לימודיים</a:t>
            </a:r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360BCCBD-15BE-4C81-A15A-D15BED9F24A2}"/>
              </a:ext>
            </a:extLst>
          </p:cNvPr>
          <p:cNvSpPr/>
          <p:nvPr/>
        </p:nvSpPr>
        <p:spPr>
          <a:xfrm>
            <a:off x="387054" y="5661248"/>
            <a:ext cx="4806124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ייעול תהליכי למידה ופיתוח </a:t>
            </a:r>
          </a:p>
          <a:p>
            <a:pPr algn="ctr"/>
            <a:r>
              <a:rPr lang="he-IL" sz="2800" b="1" dirty="0">
                <a:ln w="10160">
                  <a:solidFill>
                    <a:schemeClr val="tx2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חשיבה יצירתית ופורצת דרך</a:t>
            </a: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7CA4BEC2-1F55-4DCF-B5F3-82B52FCFDEA4}"/>
              </a:ext>
            </a:extLst>
          </p:cNvPr>
          <p:cNvSpPr/>
          <p:nvPr/>
        </p:nvSpPr>
        <p:spPr>
          <a:xfrm>
            <a:off x="4954972" y="1756665"/>
            <a:ext cx="2640466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RelaxedModerately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r>
              <a:rPr lang="he-IL" sz="72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מטרות</a:t>
            </a:r>
          </a:p>
        </p:txBody>
      </p:sp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38343E-6 -3.7037E-6 L 2.38343E-6 -0.3645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/>
      <p:bldP spid="12" grpId="0"/>
      <p:bldP spid="15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מלבן 9">
            <a:extLst>
              <a:ext uri="{FF2B5EF4-FFF2-40B4-BE49-F238E27FC236}">
                <a16:creationId xmlns:a16="http://schemas.microsoft.com/office/drawing/2014/main" id="{ED65896A-4B15-4EE5-B2DA-774F46654112}"/>
              </a:ext>
            </a:extLst>
          </p:cNvPr>
          <p:cNvSpPr/>
          <p:nvPr/>
        </p:nvSpPr>
        <p:spPr>
          <a:xfrm>
            <a:off x="5761502" y="2018571"/>
            <a:ext cx="184683" cy="1446173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  <a:scene3d>
              <a:camera prst="perspectiveRelaxedModerately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endParaRPr lang="he-IL" sz="8797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21" name="מלבן 20">
            <a:extLst>
              <a:ext uri="{FF2B5EF4-FFF2-40B4-BE49-F238E27FC236}">
                <a16:creationId xmlns:a16="http://schemas.microsoft.com/office/drawing/2014/main" id="{A853CCC7-8F99-44D3-AEA3-134566A5BC17}"/>
              </a:ext>
            </a:extLst>
          </p:cNvPr>
          <p:cNvSpPr/>
          <p:nvPr/>
        </p:nvSpPr>
        <p:spPr>
          <a:xfrm>
            <a:off x="6154276" y="3514745"/>
            <a:ext cx="184683" cy="584623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endParaRPr lang="he-IL" sz="3199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A6E55C9-78BF-44B4-92A5-C5E3FCA828C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629" y="173559"/>
            <a:ext cx="7330658" cy="1463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אליפסה 10">
            <a:extLst>
              <a:ext uri="{FF2B5EF4-FFF2-40B4-BE49-F238E27FC236}">
                <a16:creationId xmlns:a16="http://schemas.microsoft.com/office/drawing/2014/main" id="{B3578FB9-50A8-497E-A2FF-4ECE309CB434}"/>
              </a:ext>
            </a:extLst>
          </p:cNvPr>
          <p:cNvSpPr/>
          <p:nvPr/>
        </p:nvSpPr>
        <p:spPr>
          <a:xfrm>
            <a:off x="4035882" y="2114968"/>
            <a:ext cx="3635922" cy="2574183"/>
          </a:xfrm>
          <a:prstGeom prst="ellipse">
            <a:avLst/>
          </a:prstGeom>
          <a:solidFill>
            <a:schemeClr val="bg2"/>
          </a:solidFill>
          <a:ln w="336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e-IL" sz="3599" b="1" dirty="0">
                <a:solidFill>
                  <a:sysClr val="windowText" lastClr="000000"/>
                </a:solidFill>
              </a:rPr>
              <a:t>פגיעה באיכות ותוכן השיעורים</a:t>
            </a:r>
          </a:p>
        </p:txBody>
      </p:sp>
      <p:sp>
        <p:nvSpPr>
          <p:cNvPr id="13" name="אליפסה 12">
            <a:extLst>
              <a:ext uri="{FF2B5EF4-FFF2-40B4-BE49-F238E27FC236}">
                <a16:creationId xmlns:a16="http://schemas.microsoft.com/office/drawing/2014/main" id="{872AF028-56E7-4DB7-B6B7-7B2FDFE50FAB}"/>
              </a:ext>
            </a:extLst>
          </p:cNvPr>
          <p:cNvSpPr/>
          <p:nvPr/>
        </p:nvSpPr>
        <p:spPr>
          <a:xfrm>
            <a:off x="4128224" y="2114968"/>
            <a:ext cx="3635922" cy="2574183"/>
          </a:xfrm>
          <a:prstGeom prst="ellipse">
            <a:avLst/>
          </a:prstGeom>
          <a:solidFill>
            <a:schemeClr val="bg2"/>
          </a:solidFill>
          <a:ln w="336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e-IL" sz="3599" b="1" dirty="0">
                <a:solidFill>
                  <a:sysClr val="windowText" lastClr="000000"/>
                </a:solidFill>
              </a:rPr>
              <a:t>משימות חשובות נוספות מקופחות</a:t>
            </a:r>
          </a:p>
        </p:txBody>
      </p:sp>
      <p:sp>
        <p:nvSpPr>
          <p:cNvPr id="15" name="אליפסה 14">
            <a:extLst>
              <a:ext uri="{FF2B5EF4-FFF2-40B4-BE49-F238E27FC236}">
                <a16:creationId xmlns:a16="http://schemas.microsoft.com/office/drawing/2014/main" id="{CCC3D63F-EB54-4D50-885C-2F2D97499CB2}"/>
              </a:ext>
            </a:extLst>
          </p:cNvPr>
          <p:cNvSpPr/>
          <p:nvPr/>
        </p:nvSpPr>
        <p:spPr>
          <a:xfrm>
            <a:off x="4128224" y="2123948"/>
            <a:ext cx="3635922" cy="2574183"/>
          </a:xfrm>
          <a:prstGeom prst="ellipse">
            <a:avLst/>
          </a:prstGeom>
          <a:solidFill>
            <a:schemeClr val="bg2"/>
          </a:solidFill>
          <a:ln w="3365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1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he-IL" sz="3599" b="1" dirty="0">
                <a:solidFill>
                  <a:sysClr val="windowText" lastClr="000000"/>
                </a:solidFill>
              </a:rPr>
              <a:t>תכנים בלתי מהימנים ושלמים</a:t>
            </a:r>
          </a:p>
        </p:txBody>
      </p:sp>
      <p:pic>
        <p:nvPicPr>
          <p:cNvPr id="3" name="תמונה 2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73789F53-9A24-4737-AEA8-2E7E9B7F02F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235"/>
          <a:stretch/>
        </p:blipFill>
        <p:spPr>
          <a:xfrm>
            <a:off x="76310" y="313022"/>
            <a:ext cx="5240405" cy="341109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6" name="תמונה 5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91F6901F-6512-4D99-A6B8-66A2AAAA73E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643" b="33071"/>
          <a:stretch/>
        </p:blipFill>
        <p:spPr>
          <a:xfrm>
            <a:off x="6657291" y="2983602"/>
            <a:ext cx="5596333" cy="3411097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מציין מיקום תוכן 7">
            <a:extLst>
              <a:ext uri="{FF2B5EF4-FFF2-40B4-BE49-F238E27FC236}">
                <a16:creationId xmlns:a16="http://schemas.microsoft.com/office/drawing/2014/main" id="{8E75383F-1910-4A0A-ABB2-1F5A5B710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0791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3" grpId="0" animBg="1"/>
      <p:bldP spid="13" grpId="1" animBg="1"/>
      <p:bldP spid="15" grpId="0" animBg="1"/>
      <p:bldP spid="15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 descr="תמונה שמכילה אור&#10;&#10;התיאור נוצר באופן אוטומטי">
            <a:extLst>
              <a:ext uri="{FF2B5EF4-FFF2-40B4-BE49-F238E27FC236}">
                <a16:creationId xmlns:a16="http://schemas.microsoft.com/office/drawing/2014/main" id="{247387D5-292C-4B59-8D3D-87EA9D1D5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4929" y="1759918"/>
            <a:ext cx="5526729" cy="315160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2D8C2F39-4F51-4449-B74A-3899FD57AB6B}"/>
              </a:ext>
            </a:extLst>
          </p:cNvPr>
          <p:cNvSpPr/>
          <p:nvPr/>
        </p:nvSpPr>
        <p:spPr>
          <a:xfrm>
            <a:off x="8813480" y="2037355"/>
            <a:ext cx="3362545" cy="953603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העלאה וחיפוש </a:t>
            </a:r>
          </a:p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תכנים ומערכי שיעור</a:t>
            </a: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32548DDE-FB0D-4603-B91F-595A1400DE75}"/>
              </a:ext>
            </a:extLst>
          </p:cNvPr>
          <p:cNvSpPr/>
          <p:nvPr/>
        </p:nvSpPr>
        <p:spPr>
          <a:xfrm>
            <a:off x="-714264" y="5859549"/>
            <a:ext cx="8341813" cy="953827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אלמנט חכם-למידת משתמש </a:t>
            </a:r>
          </a:p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והצעת תכנים רלוונטיים כרשת סמנטית.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E2599671-BDDE-4AF2-9459-695DDE09F97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7230" y="169682"/>
            <a:ext cx="2375868" cy="181998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8A2CBDCD-143A-4C1A-A03F-BC3E5F9C6C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45" y="157830"/>
            <a:ext cx="2375868" cy="18094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3" name="תמונה 12" descr="תמונה שמכילה חוץ, שלט, אדום, תנועה&#10;&#10;התיאור נוצר באופן אוטומטי">
            <a:extLst>
              <a:ext uri="{FF2B5EF4-FFF2-40B4-BE49-F238E27FC236}">
                <a16:creationId xmlns:a16="http://schemas.microsoft.com/office/drawing/2014/main" id="{11F60DA2-0F98-496D-A13D-88085C1A04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18443" y="4510042"/>
            <a:ext cx="2344655" cy="177984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מלבן 13">
            <a:extLst>
              <a:ext uri="{FF2B5EF4-FFF2-40B4-BE49-F238E27FC236}">
                <a16:creationId xmlns:a16="http://schemas.microsoft.com/office/drawing/2014/main" id="{EC805175-6366-4E86-8097-F3A43E0FDD97}"/>
              </a:ext>
            </a:extLst>
          </p:cNvPr>
          <p:cNvSpPr/>
          <p:nvPr/>
        </p:nvSpPr>
        <p:spPr>
          <a:xfrm>
            <a:off x="160716" y="1957956"/>
            <a:ext cx="3204676" cy="523068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מודול פרופיל מורה </a:t>
            </a:r>
          </a:p>
        </p:txBody>
      </p:sp>
      <p:sp>
        <p:nvSpPr>
          <p:cNvPr id="15" name="מלבן 14">
            <a:extLst>
              <a:ext uri="{FF2B5EF4-FFF2-40B4-BE49-F238E27FC236}">
                <a16:creationId xmlns:a16="http://schemas.microsoft.com/office/drawing/2014/main" id="{4B60BD15-8189-41BD-B938-7F90EDE1C7FD}"/>
              </a:ext>
            </a:extLst>
          </p:cNvPr>
          <p:cNvSpPr/>
          <p:nvPr/>
        </p:nvSpPr>
        <p:spPr>
          <a:xfrm>
            <a:off x="8854367" y="6290420"/>
            <a:ext cx="3216709" cy="522956"/>
          </a:xfrm>
          <a:prstGeom prst="rect">
            <a:avLst/>
          </a:prstGeom>
          <a:noFill/>
        </p:spPr>
        <p:txBody>
          <a:bodyPr wrap="none" lIns="91416" tIns="45708" rIns="91416" bIns="45708">
            <a:spAutoFit/>
          </a:bodyPr>
          <a:lstStyle/>
          <a:p>
            <a:pPr algn="ctr"/>
            <a:r>
              <a:rPr lang="he-IL" sz="2799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דירוג ומישוב תכנים</a:t>
            </a:r>
          </a:p>
        </p:txBody>
      </p:sp>
      <p:sp>
        <p:nvSpPr>
          <p:cNvPr id="16" name="מלבן 15">
            <a:extLst>
              <a:ext uri="{FF2B5EF4-FFF2-40B4-BE49-F238E27FC236}">
                <a16:creationId xmlns:a16="http://schemas.microsoft.com/office/drawing/2014/main" id="{C9661E2A-7959-48C4-A959-C8B166A4FDEA}"/>
              </a:ext>
            </a:extLst>
          </p:cNvPr>
          <p:cNvSpPr/>
          <p:nvPr/>
        </p:nvSpPr>
        <p:spPr>
          <a:xfrm>
            <a:off x="3108712" y="2239490"/>
            <a:ext cx="6705619" cy="1015399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algn="ctr"/>
            <a:r>
              <a:rPr lang="he-IL" sz="5998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מערכת שיתוף </a:t>
            </a:r>
            <a:endParaRPr lang="en-US" sz="5998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17" name="מלבן 16">
            <a:extLst>
              <a:ext uri="{FF2B5EF4-FFF2-40B4-BE49-F238E27FC236}">
                <a16:creationId xmlns:a16="http://schemas.microsoft.com/office/drawing/2014/main" id="{BA151ABE-9FFF-4B30-90FA-FF8EC75FCF97}"/>
              </a:ext>
            </a:extLst>
          </p:cNvPr>
          <p:cNvSpPr/>
          <p:nvPr/>
        </p:nvSpPr>
        <p:spPr>
          <a:xfrm>
            <a:off x="3072907" y="3033029"/>
            <a:ext cx="6705619" cy="1015399"/>
          </a:xfrm>
          <a:prstGeom prst="rect">
            <a:avLst/>
          </a:prstGeom>
          <a:noFill/>
        </p:spPr>
        <p:txBody>
          <a:bodyPr wrap="square" lIns="91416" tIns="45708" rIns="91416" bIns="45708">
            <a:spAutoFit/>
          </a:bodyPr>
          <a:lstStyle/>
          <a:p>
            <a:pPr algn="ctr"/>
            <a:r>
              <a:rPr lang="he-IL" sz="5998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תכני הוראה</a:t>
            </a:r>
            <a:endParaRPr lang="en-US" sz="5998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pic>
        <p:nvPicPr>
          <p:cNvPr id="19" name="תמונה 18" descr="תמונה שמכילה ציור&#10;&#10;התיאור נוצר באופן אוטומטי">
            <a:extLst>
              <a:ext uri="{FF2B5EF4-FFF2-40B4-BE49-F238E27FC236}">
                <a16:creationId xmlns:a16="http://schemas.microsoft.com/office/drawing/2014/main" id="{E8851A75-E682-44F5-91A3-1965AEA7514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481" y="4021599"/>
            <a:ext cx="2336333" cy="177984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2" name="חץ: ימינה 1">
            <a:extLst>
              <a:ext uri="{FF2B5EF4-FFF2-40B4-BE49-F238E27FC236}">
                <a16:creationId xmlns:a16="http://schemas.microsoft.com/office/drawing/2014/main" id="{25C5779E-A8EC-4173-95BF-CB86F4412EAA}"/>
              </a:ext>
            </a:extLst>
          </p:cNvPr>
          <p:cNvSpPr/>
          <p:nvPr/>
        </p:nvSpPr>
        <p:spPr>
          <a:xfrm rot="1763896">
            <a:off x="3288051" y="925918"/>
            <a:ext cx="1434112" cy="1008937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0" name="חץ: ימינה 29">
            <a:extLst>
              <a:ext uri="{FF2B5EF4-FFF2-40B4-BE49-F238E27FC236}">
                <a16:creationId xmlns:a16="http://schemas.microsoft.com/office/drawing/2014/main" id="{5BD606C7-7FFC-4607-A1C7-1B2918FED177}"/>
              </a:ext>
            </a:extLst>
          </p:cNvPr>
          <p:cNvSpPr/>
          <p:nvPr/>
        </p:nvSpPr>
        <p:spPr>
          <a:xfrm rot="19540250">
            <a:off x="3179242" y="4609187"/>
            <a:ext cx="1434112" cy="1008937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1" name="חץ: ימינה 30">
            <a:extLst>
              <a:ext uri="{FF2B5EF4-FFF2-40B4-BE49-F238E27FC236}">
                <a16:creationId xmlns:a16="http://schemas.microsoft.com/office/drawing/2014/main" id="{99EC958A-6640-4448-8103-5449C97640A6}"/>
              </a:ext>
            </a:extLst>
          </p:cNvPr>
          <p:cNvSpPr/>
          <p:nvPr/>
        </p:nvSpPr>
        <p:spPr>
          <a:xfrm rot="12617560">
            <a:off x="8003662" y="4683821"/>
            <a:ext cx="1434112" cy="1008937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32" name="חץ: ימינה 31">
            <a:extLst>
              <a:ext uri="{FF2B5EF4-FFF2-40B4-BE49-F238E27FC236}">
                <a16:creationId xmlns:a16="http://schemas.microsoft.com/office/drawing/2014/main" id="{7138BEC5-25D6-4ECF-A66B-EFEF8A89B2DF}"/>
              </a:ext>
            </a:extLst>
          </p:cNvPr>
          <p:cNvSpPr/>
          <p:nvPr/>
        </p:nvSpPr>
        <p:spPr>
          <a:xfrm rot="8759335">
            <a:off x="8010098" y="950770"/>
            <a:ext cx="1434112" cy="1008937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7949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צילום מסך, צילום, שונה, איש&#10;&#10;התיאור נוצר באופן אוטומטי">
            <a:hlinkClick r:id="rId2" action="ppaction://hlinksldjump"/>
            <a:extLst>
              <a:ext uri="{FF2B5EF4-FFF2-40B4-BE49-F238E27FC236}">
                <a16:creationId xmlns:a16="http://schemas.microsoft.com/office/drawing/2014/main" id="{88E8D5DC-195E-425B-8AD3-890E5BB13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07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88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תמונה 8" descr="תמונה שמכילה צילום מסך&#10;&#10;התיאור נוצר באופן אוטומטי">
            <a:hlinkClick r:id="rId3" action="ppaction://hlinksldjump"/>
            <a:extLst>
              <a:ext uri="{FF2B5EF4-FFF2-40B4-BE49-F238E27FC236}">
                <a16:creationId xmlns:a16="http://schemas.microsoft.com/office/drawing/2014/main" id="{ADCB746A-58B5-4141-8808-B8E9CEFBFE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8" t="1777" r="7689"/>
          <a:stretch/>
        </p:blipFill>
        <p:spPr>
          <a:xfrm>
            <a:off x="23042" y="0"/>
            <a:ext cx="12165783" cy="7083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3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תמונה שמכילה צילום מסך, צילום, שונה, איש&#10;&#10;התיאור נוצר באופן אוטומטי">
            <a:hlinkClick r:id="rId2" action="ppaction://hlinksldjump"/>
            <a:extLst>
              <a:ext uri="{FF2B5EF4-FFF2-40B4-BE49-F238E27FC236}">
                <a16:creationId xmlns:a16="http://schemas.microsoft.com/office/drawing/2014/main" id="{88E8D5DC-195E-425B-8AD3-890E5BB13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07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54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תמונה 2" descr="תמונה שמכילה צילום מסך&#10;&#10;התיאור נוצר באופן אוטומטי">
            <a:extLst>
              <a:ext uri="{FF2B5EF4-FFF2-40B4-BE49-F238E27FC236}">
                <a16:creationId xmlns:a16="http://schemas.microsoft.com/office/drawing/2014/main" id="{7E4DBFBD-75E8-4F6B-8567-F73980FC75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53" r="13801"/>
          <a:stretch/>
        </p:blipFill>
        <p:spPr>
          <a:xfrm>
            <a:off x="-1" y="0"/>
            <a:ext cx="12188825" cy="707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69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>
            <a:extLst>
              <a:ext uri="{FF2B5EF4-FFF2-40B4-BE49-F238E27FC236}">
                <a16:creationId xmlns:a16="http://schemas.microsoft.com/office/drawing/2014/main" id="{A3CBBA5F-216D-4BAB-8224-7750472B8347}"/>
              </a:ext>
            </a:extLst>
          </p:cNvPr>
          <p:cNvSpPr/>
          <p:nvPr/>
        </p:nvSpPr>
        <p:spPr>
          <a:xfrm>
            <a:off x="3097957" y="0"/>
            <a:ext cx="8930651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perspectiveRelaxedModerately"/>
              <a:lightRig rig="threePt" dir="t"/>
            </a:scene3d>
            <a:sp3d extrusionH="57150">
              <a:bevelT w="38100" h="38100" prst="relaxedInset"/>
            </a:sp3d>
          </a:bodyPr>
          <a:lstStyle/>
          <a:p>
            <a:pPr algn="ctr"/>
            <a:r>
              <a:rPr lang="he-IL" sz="880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לוח זמנים להמשך...</a:t>
            </a:r>
          </a:p>
        </p:txBody>
      </p:sp>
      <p:graphicFrame>
        <p:nvGraphicFramePr>
          <p:cNvPr id="5" name="דיאגרמה 4">
            <a:extLst>
              <a:ext uri="{FF2B5EF4-FFF2-40B4-BE49-F238E27FC236}">
                <a16:creationId xmlns:a16="http://schemas.microsoft.com/office/drawing/2014/main" id="{27BE9110-8266-4F82-AB80-A694BD1B5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6173729"/>
              </p:ext>
            </p:extLst>
          </p:nvPr>
        </p:nvGraphicFramePr>
        <p:xfrm>
          <a:off x="3718148" y="1052736"/>
          <a:ext cx="8125883" cy="5417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9769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ספרים 16x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26139_TF02787940.potx" id="{EAEC92E8-EABF-4D43-8B2C-4773992C19C6}" vid="{0AB3B247-53F2-46CC-A72B-45CB000DCCE2}"/>
    </a:ext>
  </a:extLst>
</a:theme>
</file>

<file path=ppt/theme/theme2.xml><?xml version="1.0" encoding="utf-8"?>
<a:theme xmlns:a="http://schemas.openxmlformats.org/drawingml/2006/main" name="ערכת נושא של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ערכת נושא של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1345039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The bookstacks present on most slides  make this a good choice for students, teachers, reading enthusiasts, and others in education. This presentation template contains multiple slide layouts in widescreen format (16x9) and includes a sample table and chart that you can easily  modify.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2011-11-26T00:00:00+00:00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TP102787939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694216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LocMarketGroupTiers2 xmlns="4873beb7-5857-4685-be1f-d57550cc96c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01D382-32B0-43EE-932C-28906AF37617}">
  <ds:schemaRefs>
    <ds:schemaRef ds:uri="http://schemas.microsoft.com/office/2006/metadata/properties"/>
    <ds:schemaRef ds:uri="http://schemas.microsoft.com/office/infopath/2007/PartnerControls"/>
    <ds:schemaRef ds:uri="4873beb7-5857-4685-be1f-d57550cc96cc"/>
  </ds:schemaRefs>
</ds:datastoreItem>
</file>

<file path=customXml/itemProps2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BB5C329-08A6-4E5E-AEF1-A97828C874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רשת</Template>
  <TotalTime>0</TotalTime>
  <Words>319</Words>
  <Application>Microsoft Office PowerPoint</Application>
  <PresentationFormat>מותאם אישית</PresentationFormat>
  <Paragraphs>53</Paragraphs>
  <Slides>9</Slides>
  <Notes>7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4" baseType="lpstr">
      <vt:lpstr>Arial</vt:lpstr>
      <vt:lpstr>Century Gothic</vt:lpstr>
      <vt:lpstr>Gisha</vt:lpstr>
      <vt:lpstr>Tahoma</vt:lpstr>
      <vt:lpstr>ספרים 16x9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2019-11-25T20:02:56Z</dcterms:created>
  <dcterms:modified xsi:type="dcterms:W3CDTF">2019-12-02T20:16:33Z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